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Slab Light"/>
      <p:regular r:id="rId16"/>
      <p:bold r:id="rId17"/>
    </p:embeddedFont>
    <p:embeddedFont>
      <p:font typeface="Roboto"/>
      <p:regular r:id="rId18"/>
      <p:bold r:id="rId19"/>
      <p:italic r:id="rId20"/>
      <p:boldItalic r:id="rId21"/>
    </p:embeddedFont>
    <p:embeddedFont>
      <p:font typeface="Fira Sans Extra Condensed Medium"/>
      <p:regular r:id="rId22"/>
      <p:bold r:id="rId23"/>
      <p:italic r:id="rId24"/>
      <p:boldItalic r:id="rId25"/>
    </p:embeddedFont>
    <p:embeddedFont>
      <p:font typeface="Squada One"/>
      <p:regular r:id="rId26"/>
    </p:embeddedFont>
    <p:embeddedFont>
      <p:font typeface="Bahiana"/>
      <p:regular r:id="rId27"/>
    </p:embeddedFont>
    <p:embeddedFont>
      <p:font typeface="Barlow"/>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FiraSansExtraCondensedMedium-regular.fntdata"/><Relationship Id="rId21" Type="http://schemas.openxmlformats.org/officeDocument/2006/relationships/font" Target="fonts/Roboto-boldItalic.fntdata"/><Relationship Id="rId24" Type="http://schemas.openxmlformats.org/officeDocument/2006/relationships/font" Target="fonts/FiraSansExtraCondensedMedium-italic.fntdata"/><Relationship Id="rId23" Type="http://schemas.openxmlformats.org/officeDocument/2006/relationships/font" Target="fonts/FiraSansExtraCondensed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quadaOne-regular.fntdata"/><Relationship Id="rId25" Type="http://schemas.openxmlformats.org/officeDocument/2006/relationships/font" Target="fonts/FiraSansExtraCondensedMedium-boldItalic.fntdata"/><Relationship Id="rId28" Type="http://schemas.openxmlformats.org/officeDocument/2006/relationships/font" Target="fonts/Barlow-regular.fntdata"/><Relationship Id="rId27" Type="http://schemas.openxmlformats.org/officeDocument/2006/relationships/font" Target="fonts/Bahian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boldItalic.fntdata"/><Relationship Id="rId30" Type="http://schemas.openxmlformats.org/officeDocument/2006/relationships/font" Target="fonts/Barlow-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SlabLight-bold.fntdata"/><Relationship Id="rId16" Type="http://schemas.openxmlformats.org/officeDocument/2006/relationships/font" Target="fonts/RobotoSlabLight-regular.fntdata"/><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11.gif>
</file>

<file path=ppt/media/image12.gif>
</file>

<file path=ppt/media/image13.gif>
</file>

<file path=ppt/media/image14.gif>
</file>

<file path=ppt/media/image15.gif>
</file>

<file path=ppt/media/image16.gif>
</file>

<file path=ppt/media/image17.gif>
</file>

<file path=ppt/media/image2.png>
</file>

<file path=ppt/media/image3.jpg>
</file>

<file path=ppt/media/image4.jpg>
</file>

<file path=ppt/media/image5.jp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119ac31c8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119ac31c8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119ac31c8c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119ac31c8c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119ac31c8c_3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2119ac31c8c_3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sha</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rgbClr val="D1D5DB"/>
                </a:solidFill>
                <a:highlight>
                  <a:srgbClr val="444654"/>
                </a:highlight>
                <a:latin typeface="Roboto"/>
                <a:ea typeface="Roboto"/>
                <a:cs typeface="Roboto"/>
                <a:sym typeface="Roboto"/>
              </a:rPr>
              <a:t>Looking to take your Valorant gameplay to the next level? Look no further than the ultimate companion for any Valorant player - the HackwesTX Discord bot! With five incredible functionalities, this bot will keep your gameplay fresh, exciting, and full of tips and tricks to improve your skills. Feeling indecisive about which agent to choose? Let the bot randomly select one for you with the Agent Roulette function. Looking for a new challenge? The Strat Roulette function will select a new type of gameplay to keep you on your toes. And if you need help improving your skills, the Agent, Map, and Shooting Tips functions are here to give you the advice you need to become a Valorant master. Don't miss out on the opportunity to elevate your gameplay and become the ultimate Valorant player with the HackwesTX Discord bot!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119ac31c8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119ac31c8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Isha</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The Agent Roulette function allows Valorant players to randomly select an agent to play with. The bot randomly selects an agent from the roster and displays it in the Discord chat. This function is useful for players who want to switch up their playstyle or try out a new agent. Here's a screenshot of the bot in action: [insert screenshot]. The benefits of using this function include increasing the player's versatility and improving their gameplay.</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1500"/>
              </a:spcAft>
              <a:buClr>
                <a:schemeClr val="dk1"/>
              </a:buClr>
              <a:buSzPts val="1100"/>
              <a:buFont typeface="Arial"/>
              <a:buNone/>
            </a:pPr>
            <a:r>
              <a:t/>
            </a:r>
            <a:endParaRPr sz="1200">
              <a:solidFill>
                <a:schemeClr val="dk1"/>
              </a:solidFill>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119ac31c8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119ac31c8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vedant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119ac31c8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119ac31c8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vedant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119ac31c8c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2119ac31c8c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lang="en" sz="1200">
                <a:solidFill>
                  <a:schemeClr val="dk1"/>
                </a:solidFill>
                <a:latin typeface="Roboto"/>
                <a:ea typeface="Roboto"/>
                <a:cs typeface="Roboto"/>
                <a:sym typeface="Roboto"/>
              </a:rPr>
              <a:t>Dhruv</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1500"/>
              </a:spcAft>
              <a:buNone/>
            </a:pPr>
            <a:r>
              <a:rPr lang="en" sz="1200">
                <a:solidFill>
                  <a:schemeClr val="dk1"/>
                </a:solidFill>
                <a:latin typeface="Roboto"/>
                <a:ea typeface="Roboto"/>
                <a:cs typeface="Roboto"/>
                <a:sym typeface="Roboto"/>
              </a:rPr>
              <a:t>The bot displays helpful information such as common chokepoints, angles, and callouts helpful information such as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2119ac31c8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2119ac31c8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None/>
            </a:pPr>
            <a:r>
              <a:rPr lang="en" sz="1200">
                <a:solidFill>
                  <a:schemeClr val="dk1"/>
                </a:solidFill>
                <a:latin typeface="Roboto"/>
                <a:ea typeface="Roboto"/>
                <a:cs typeface="Roboto"/>
                <a:sym typeface="Roboto"/>
              </a:rPr>
              <a:t>Dhruv</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1500"/>
              </a:spcAft>
              <a:buClr>
                <a:schemeClr val="dk1"/>
              </a:buClr>
              <a:buSzPts val="1100"/>
              <a:buFont typeface="Arial"/>
              <a:buNone/>
            </a:pPr>
            <a:r>
              <a:rPr lang="en" sz="1200">
                <a:solidFill>
                  <a:schemeClr val="dk1"/>
                </a:solidFill>
                <a:latin typeface="Roboto"/>
                <a:ea typeface="Roboto"/>
                <a:cs typeface="Roboto"/>
                <a:sym typeface="Roboto"/>
              </a:rPr>
              <a:t>The bot displays helpful information such as crosshair placement, spray control, and flick shots.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119ac31c8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2119ac31c8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Suchit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2119ac31c8c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2119ac31c8c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Isha conclude, vedant q/a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1"/>
            </a:gs>
            <a:gs pos="100000">
              <a:schemeClr val="lt1"/>
            </a:gs>
          </a:gsLst>
          <a:lin ang="5400700" scaled="0"/>
        </a:gradFill>
      </p:bgPr>
    </p:bg>
    <p:spTree>
      <p:nvGrpSpPr>
        <p:cNvPr id="8" name="Shape 8"/>
        <p:cNvGrpSpPr/>
        <p:nvPr/>
      </p:nvGrpSpPr>
      <p:grpSpPr>
        <a:xfrm>
          <a:off x="0" y="0"/>
          <a:ext cx="0" cy="0"/>
          <a:chOff x="0" y="0"/>
          <a:chExt cx="0" cy="0"/>
        </a:xfrm>
      </p:grpSpPr>
      <p:grpSp>
        <p:nvGrpSpPr>
          <p:cNvPr id="9" name="Google Shape;9;p2"/>
          <p:cNvGrpSpPr/>
          <p:nvPr/>
        </p:nvGrpSpPr>
        <p:grpSpPr>
          <a:xfrm>
            <a:off x="2600" y="0"/>
            <a:ext cx="9138638" cy="5143500"/>
            <a:chOff x="2600" y="0"/>
            <a:chExt cx="9138638" cy="5143500"/>
          </a:xfrm>
        </p:grpSpPr>
        <p:sp>
          <p:nvSpPr>
            <p:cNvPr id="10" name="Google Shape;10;p2"/>
            <p:cNvSpPr/>
            <p:nvPr/>
          </p:nvSpPr>
          <p:spPr>
            <a:xfrm>
              <a:off x="2325975" y="325725"/>
              <a:ext cx="4491900" cy="4491900"/>
            </a:xfrm>
            <a:prstGeom prst="ellipse">
              <a:avLst/>
            </a:pr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2600" y="0"/>
              <a:ext cx="9138638" cy="5143500"/>
              <a:chOff x="0" y="0"/>
              <a:chExt cx="9138638" cy="5143500"/>
            </a:xfrm>
          </p:grpSpPr>
          <p:sp>
            <p:nvSpPr>
              <p:cNvPr id="12" name="Google Shape;12;p2"/>
              <p:cNvSpPr/>
              <p:nvPr/>
            </p:nvSpPr>
            <p:spPr>
              <a:xfrm>
                <a:off x="57444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0"/>
                <a:ext cx="4590109" cy="2185646"/>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357563" y="268825"/>
                <a:ext cx="781075" cy="995825"/>
              </a:xfrm>
              <a:custGeom>
                <a:rect b="b" l="l" r="r" t="t"/>
                <a:pathLst>
                  <a:path extrusionOk="0" h="39833" w="31243">
                    <a:moveTo>
                      <a:pt x="1" y="1"/>
                    </a:moveTo>
                    <a:lnTo>
                      <a:pt x="1" y="7491"/>
                    </a:lnTo>
                    <a:lnTo>
                      <a:pt x="21885" y="22311"/>
                    </a:lnTo>
                    <a:lnTo>
                      <a:pt x="1" y="32938"/>
                    </a:lnTo>
                    <a:lnTo>
                      <a:pt x="1" y="39832"/>
                    </a:lnTo>
                    <a:lnTo>
                      <a:pt x="29423" y="25547"/>
                    </a:lnTo>
                    <a:cubicBezTo>
                      <a:pt x="29727" y="25400"/>
                      <a:pt x="29996" y="25210"/>
                      <a:pt x="30229" y="24983"/>
                    </a:cubicBezTo>
                    <a:cubicBezTo>
                      <a:pt x="30769" y="24462"/>
                      <a:pt x="31110" y="23751"/>
                      <a:pt x="31167" y="22979"/>
                    </a:cubicBezTo>
                    <a:cubicBezTo>
                      <a:pt x="31242" y="21871"/>
                      <a:pt x="30726" y="20810"/>
                      <a:pt x="29812" y="20189"/>
                    </a:cubicBezTo>
                    <a:lnTo>
                      <a:pt x="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 name="Google Shape;16;p2"/>
          <p:cNvGrpSpPr/>
          <p:nvPr/>
        </p:nvGrpSpPr>
        <p:grpSpPr>
          <a:xfrm>
            <a:off x="317250" y="100236"/>
            <a:ext cx="8509400" cy="5119132"/>
            <a:chOff x="317250" y="100236"/>
            <a:chExt cx="8509400" cy="5119132"/>
          </a:xfrm>
        </p:grpSpPr>
        <p:sp>
          <p:nvSpPr>
            <p:cNvPr id="17" name="Google Shape;17;p2"/>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317250" y="268825"/>
              <a:ext cx="8509400" cy="4605850"/>
              <a:chOff x="317250" y="268825"/>
              <a:chExt cx="8509400" cy="4605850"/>
            </a:xfrm>
          </p:grpSpPr>
          <p:sp>
            <p:nvSpPr>
              <p:cNvPr id="22" name="Google Shape;22;p2"/>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2"/>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txBox="1"/>
          <p:nvPr>
            <p:ph idx="1" type="subTitle"/>
          </p:nvPr>
        </p:nvSpPr>
        <p:spPr>
          <a:xfrm>
            <a:off x="2249525" y="1626825"/>
            <a:ext cx="46449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rgbClr val="FFFFFF"/>
                </a:solidFill>
              </a:defRPr>
            </a:lvl1pPr>
            <a:lvl2pPr lvl="1" rtl="0" algn="ctr">
              <a:lnSpc>
                <a:spcPct val="100000"/>
              </a:lnSpc>
              <a:spcBef>
                <a:spcPts val="1600"/>
              </a:spcBef>
              <a:spcAft>
                <a:spcPts val="0"/>
              </a:spcAft>
              <a:buNone/>
              <a:defRPr sz="1800">
                <a:solidFill>
                  <a:srgbClr val="FFFFFF"/>
                </a:solidFill>
              </a:defRPr>
            </a:lvl2pPr>
            <a:lvl3pPr lvl="2" rtl="0" algn="ctr">
              <a:lnSpc>
                <a:spcPct val="100000"/>
              </a:lnSpc>
              <a:spcBef>
                <a:spcPts val="1600"/>
              </a:spcBef>
              <a:spcAft>
                <a:spcPts val="0"/>
              </a:spcAft>
              <a:buNone/>
              <a:defRPr sz="1800">
                <a:solidFill>
                  <a:srgbClr val="FFFFFF"/>
                </a:solidFill>
              </a:defRPr>
            </a:lvl3pPr>
            <a:lvl4pPr lvl="3" rtl="0" algn="ctr">
              <a:lnSpc>
                <a:spcPct val="100000"/>
              </a:lnSpc>
              <a:spcBef>
                <a:spcPts val="1600"/>
              </a:spcBef>
              <a:spcAft>
                <a:spcPts val="0"/>
              </a:spcAft>
              <a:buNone/>
              <a:defRPr sz="1800">
                <a:solidFill>
                  <a:srgbClr val="FFFFFF"/>
                </a:solidFill>
              </a:defRPr>
            </a:lvl4pPr>
            <a:lvl5pPr lvl="4" rtl="0" algn="ctr">
              <a:lnSpc>
                <a:spcPct val="100000"/>
              </a:lnSpc>
              <a:spcBef>
                <a:spcPts val="1600"/>
              </a:spcBef>
              <a:spcAft>
                <a:spcPts val="0"/>
              </a:spcAft>
              <a:buNone/>
              <a:defRPr sz="1800">
                <a:solidFill>
                  <a:srgbClr val="FFFFFF"/>
                </a:solidFill>
              </a:defRPr>
            </a:lvl5pPr>
            <a:lvl6pPr lvl="5" rtl="0" algn="ctr">
              <a:lnSpc>
                <a:spcPct val="100000"/>
              </a:lnSpc>
              <a:spcBef>
                <a:spcPts val="1600"/>
              </a:spcBef>
              <a:spcAft>
                <a:spcPts val="0"/>
              </a:spcAft>
              <a:buNone/>
              <a:defRPr sz="1800">
                <a:solidFill>
                  <a:srgbClr val="FFFFFF"/>
                </a:solidFill>
              </a:defRPr>
            </a:lvl6pPr>
            <a:lvl7pPr lvl="6" rtl="0" algn="ctr">
              <a:lnSpc>
                <a:spcPct val="100000"/>
              </a:lnSpc>
              <a:spcBef>
                <a:spcPts val="1600"/>
              </a:spcBef>
              <a:spcAft>
                <a:spcPts val="0"/>
              </a:spcAft>
              <a:buNone/>
              <a:defRPr sz="1800">
                <a:solidFill>
                  <a:srgbClr val="FFFFFF"/>
                </a:solidFill>
              </a:defRPr>
            </a:lvl7pPr>
            <a:lvl8pPr lvl="7" rtl="0" algn="ctr">
              <a:lnSpc>
                <a:spcPct val="100000"/>
              </a:lnSpc>
              <a:spcBef>
                <a:spcPts val="1600"/>
              </a:spcBef>
              <a:spcAft>
                <a:spcPts val="0"/>
              </a:spcAft>
              <a:buNone/>
              <a:defRPr sz="1800">
                <a:solidFill>
                  <a:srgbClr val="FFFFFF"/>
                </a:solidFill>
              </a:defRPr>
            </a:lvl8pPr>
            <a:lvl9pPr lvl="8" rtl="0" algn="ctr">
              <a:lnSpc>
                <a:spcPct val="100000"/>
              </a:lnSpc>
              <a:spcBef>
                <a:spcPts val="1600"/>
              </a:spcBef>
              <a:spcAft>
                <a:spcPts val="1600"/>
              </a:spcAft>
              <a:buNone/>
              <a:defRPr sz="1800">
                <a:solidFill>
                  <a:srgbClr val="FFFFFF"/>
                </a:solidFill>
              </a:defRPr>
            </a:lvl9pPr>
          </a:lstStyle>
          <a:p/>
        </p:txBody>
      </p:sp>
      <p:sp>
        <p:nvSpPr>
          <p:cNvPr id="27" name="Google Shape;27;p2"/>
          <p:cNvSpPr txBox="1"/>
          <p:nvPr>
            <p:ph type="ctrTitle"/>
          </p:nvPr>
        </p:nvSpPr>
        <p:spPr>
          <a:xfrm>
            <a:off x="1891125" y="718225"/>
            <a:ext cx="5361600" cy="1059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7200">
                <a:solidFill>
                  <a:srgbClr val="FFFFFF"/>
                </a:solidFill>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1"/>
            </a:gs>
            <a:gs pos="100000">
              <a:schemeClr val="lt1"/>
            </a:gs>
          </a:gsLst>
          <a:lin ang="5400700" scaled="0"/>
        </a:gradFill>
      </p:bgPr>
    </p:bg>
    <p:spTree>
      <p:nvGrpSpPr>
        <p:cNvPr id="161" name="Shape 161"/>
        <p:cNvGrpSpPr/>
        <p:nvPr/>
      </p:nvGrpSpPr>
      <p:grpSpPr>
        <a:xfrm>
          <a:off x="0" y="0"/>
          <a:ext cx="0" cy="0"/>
          <a:chOff x="0" y="0"/>
          <a:chExt cx="0" cy="0"/>
        </a:xfrm>
      </p:grpSpPr>
      <p:sp>
        <p:nvSpPr>
          <p:cNvPr id="162" name="Google Shape;162;p11"/>
          <p:cNvSpPr/>
          <p:nvPr/>
        </p:nvSpPr>
        <p:spPr>
          <a:xfrm flipH="1" rot="5400000">
            <a:off x="5830875" y="33282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1"/>
          <p:cNvGrpSpPr/>
          <p:nvPr/>
        </p:nvGrpSpPr>
        <p:grpSpPr>
          <a:xfrm>
            <a:off x="-12" y="0"/>
            <a:ext cx="3588013" cy="5143488"/>
            <a:chOff x="-12" y="0"/>
            <a:chExt cx="3588013" cy="5143488"/>
          </a:xfrm>
        </p:grpSpPr>
        <p:sp>
          <p:nvSpPr>
            <p:cNvPr id="164" name="Google Shape;164;p11"/>
            <p:cNvSpPr/>
            <p:nvPr/>
          </p:nvSpPr>
          <p:spPr>
            <a:xfrm flipH="1" rot="-5400000">
              <a:off x="-332850"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262852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11"/>
          <p:cNvGrpSpPr/>
          <p:nvPr/>
        </p:nvGrpSpPr>
        <p:grpSpPr>
          <a:xfrm>
            <a:off x="317250" y="100236"/>
            <a:ext cx="8509400" cy="5119132"/>
            <a:chOff x="317250" y="100236"/>
            <a:chExt cx="8509400" cy="5119132"/>
          </a:xfrm>
        </p:grpSpPr>
        <p:sp>
          <p:nvSpPr>
            <p:cNvPr id="167" name="Google Shape;167;p11"/>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11"/>
            <p:cNvGrpSpPr/>
            <p:nvPr/>
          </p:nvGrpSpPr>
          <p:grpSpPr>
            <a:xfrm>
              <a:off x="317250" y="268825"/>
              <a:ext cx="8509400" cy="4605850"/>
              <a:chOff x="317250" y="268825"/>
              <a:chExt cx="8509400" cy="4605850"/>
            </a:xfrm>
          </p:grpSpPr>
          <p:sp>
            <p:nvSpPr>
              <p:cNvPr id="172" name="Google Shape;172;p11"/>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1"/>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1"/>
          <p:cNvSpPr txBox="1"/>
          <p:nvPr>
            <p:ph idx="1" type="subTitle"/>
          </p:nvPr>
        </p:nvSpPr>
        <p:spPr>
          <a:xfrm>
            <a:off x="1527362" y="3245225"/>
            <a:ext cx="6094200" cy="4365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1200"/>
              <a:buNone/>
              <a:defRPr sz="1600"/>
            </a:lvl1pPr>
            <a:lvl2pPr lvl="1" rtl="0" algn="ctr">
              <a:lnSpc>
                <a:spcPct val="100000"/>
              </a:lnSpc>
              <a:spcBef>
                <a:spcPts val="0"/>
              </a:spcBef>
              <a:spcAft>
                <a:spcPts val="0"/>
              </a:spcAft>
              <a:buClr>
                <a:schemeClr val="dk2"/>
              </a:buClr>
              <a:buSzPts val="1200"/>
              <a:buNone/>
              <a:defRPr sz="1200">
                <a:solidFill>
                  <a:schemeClr val="dk2"/>
                </a:solidFill>
              </a:defRPr>
            </a:lvl2pPr>
            <a:lvl3pPr lvl="2" rtl="0" algn="ctr">
              <a:lnSpc>
                <a:spcPct val="100000"/>
              </a:lnSpc>
              <a:spcBef>
                <a:spcPts val="0"/>
              </a:spcBef>
              <a:spcAft>
                <a:spcPts val="0"/>
              </a:spcAft>
              <a:buClr>
                <a:schemeClr val="dk2"/>
              </a:buClr>
              <a:buSzPts val="1200"/>
              <a:buNone/>
              <a:defRPr sz="1200">
                <a:solidFill>
                  <a:schemeClr val="dk2"/>
                </a:solidFill>
              </a:defRPr>
            </a:lvl3pPr>
            <a:lvl4pPr lvl="3" rtl="0" algn="ctr">
              <a:lnSpc>
                <a:spcPct val="100000"/>
              </a:lnSpc>
              <a:spcBef>
                <a:spcPts val="0"/>
              </a:spcBef>
              <a:spcAft>
                <a:spcPts val="0"/>
              </a:spcAft>
              <a:buClr>
                <a:schemeClr val="dk2"/>
              </a:buClr>
              <a:buSzPts val="1200"/>
              <a:buNone/>
              <a:defRPr sz="1200">
                <a:solidFill>
                  <a:schemeClr val="dk2"/>
                </a:solidFill>
              </a:defRPr>
            </a:lvl4pPr>
            <a:lvl5pPr lvl="4" rtl="0" algn="ctr">
              <a:lnSpc>
                <a:spcPct val="100000"/>
              </a:lnSpc>
              <a:spcBef>
                <a:spcPts val="0"/>
              </a:spcBef>
              <a:spcAft>
                <a:spcPts val="0"/>
              </a:spcAft>
              <a:buClr>
                <a:schemeClr val="dk2"/>
              </a:buClr>
              <a:buSzPts val="1200"/>
              <a:buNone/>
              <a:defRPr sz="1200">
                <a:solidFill>
                  <a:schemeClr val="dk2"/>
                </a:solidFill>
              </a:defRPr>
            </a:lvl5pPr>
            <a:lvl6pPr lvl="5" rtl="0" algn="ctr">
              <a:lnSpc>
                <a:spcPct val="100000"/>
              </a:lnSpc>
              <a:spcBef>
                <a:spcPts val="0"/>
              </a:spcBef>
              <a:spcAft>
                <a:spcPts val="0"/>
              </a:spcAft>
              <a:buClr>
                <a:schemeClr val="dk2"/>
              </a:buClr>
              <a:buSzPts val="1200"/>
              <a:buNone/>
              <a:defRPr sz="1200">
                <a:solidFill>
                  <a:schemeClr val="dk2"/>
                </a:solidFill>
              </a:defRPr>
            </a:lvl6pPr>
            <a:lvl7pPr lvl="6" rtl="0" algn="ctr">
              <a:lnSpc>
                <a:spcPct val="100000"/>
              </a:lnSpc>
              <a:spcBef>
                <a:spcPts val="0"/>
              </a:spcBef>
              <a:spcAft>
                <a:spcPts val="0"/>
              </a:spcAft>
              <a:buClr>
                <a:schemeClr val="dk2"/>
              </a:buClr>
              <a:buSzPts val="1200"/>
              <a:buNone/>
              <a:defRPr sz="1200">
                <a:solidFill>
                  <a:schemeClr val="dk2"/>
                </a:solidFill>
              </a:defRPr>
            </a:lvl7pPr>
            <a:lvl8pPr lvl="7" rtl="0" algn="ctr">
              <a:lnSpc>
                <a:spcPct val="100000"/>
              </a:lnSpc>
              <a:spcBef>
                <a:spcPts val="0"/>
              </a:spcBef>
              <a:spcAft>
                <a:spcPts val="0"/>
              </a:spcAft>
              <a:buClr>
                <a:schemeClr val="dk2"/>
              </a:buClr>
              <a:buSzPts val="1200"/>
              <a:buNone/>
              <a:defRPr sz="1200">
                <a:solidFill>
                  <a:schemeClr val="dk2"/>
                </a:solidFill>
              </a:defRPr>
            </a:lvl8pPr>
            <a:lvl9pPr lvl="8" rtl="0" algn="ctr">
              <a:lnSpc>
                <a:spcPct val="100000"/>
              </a:lnSpc>
              <a:spcBef>
                <a:spcPts val="0"/>
              </a:spcBef>
              <a:spcAft>
                <a:spcPts val="0"/>
              </a:spcAft>
              <a:buClr>
                <a:schemeClr val="dk2"/>
              </a:buClr>
              <a:buSzPts val="1200"/>
              <a:buNone/>
              <a:defRPr sz="1200">
                <a:solidFill>
                  <a:schemeClr val="dk2"/>
                </a:solidFill>
              </a:defRPr>
            </a:lvl9pPr>
          </a:lstStyle>
          <a:p/>
        </p:txBody>
      </p:sp>
      <p:sp>
        <p:nvSpPr>
          <p:cNvPr id="177" name="Google Shape;177;p11"/>
          <p:cNvSpPr txBox="1"/>
          <p:nvPr>
            <p:ph hasCustomPrompt="1" type="title"/>
          </p:nvPr>
        </p:nvSpPr>
        <p:spPr>
          <a:xfrm>
            <a:off x="730999" y="1833175"/>
            <a:ext cx="7686900" cy="147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9600"/>
              <a:buNone/>
              <a:defRPr sz="9600">
                <a:solidFill>
                  <a:srgbClr val="FFFFFF"/>
                </a:solidFill>
              </a:defRPr>
            </a:lvl1pPr>
            <a:lvl2pPr lvl="1"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gradFill>
          <a:gsLst>
            <a:gs pos="0">
              <a:schemeClr val="dk1"/>
            </a:gs>
            <a:gs pos="100000">
              <a:schemeClr val="lt1"/>
            </a:gs>
          </a:gsLst>
          <a:lin ang="5400700" scaled="0"/>
        </a:gradFill>
      </p:bgPr>
    </p:bg>
    <p:spTree>
      <p:nvGrpSpPr>
        <p:cNvPr id="178" name="Shape 178"/>
        <p:cNvGrpSpPr/>
        <p:nvPr/>
      </p:nvGrpSpPr>
      <p:grpSpPr>
        <a:xfrm>
          <a:off x="0" y="0"/>
          <a:ext cx="0" cy="0"/>
          <a:chOff x="0" y="0"/>
          <a:chExt cx="0" cy="0"/>
        </a:xfrm>
      </p:grpSpPr>
      <p:grpSp>
        <p:nvGrpSpPr>
          <p:cNvPr id="179" name="Google Shape;179;p12"/>
          <p:cNvGrpSpPr/>
          <p:nvPr/>
        </p:nvGrpSpPr>
        <p:grpSpPr>
          <a:xfrm>
            <a:off x="-12" y="0"/>
            <a:ext cx="8964691" cy="5143544"/>
            <a:chOff x="-12" y="0"/>
            <a:chExt cx="8964691" cy="5143544"/>
          </a:xfrm>
        </p:grpSpPr>
        <p:sp>
          <p:nvSpPr>
            <p:cNvPr id="180" name="Google Shape;180;p12"/>
            <p:cNvSpPr/>
            <p:nvPr/>
          </p:nvSpPr>
          <p:spPr>
            <a:xfrm flipH="1" rot="-5400000">
              <a:off x="-332850"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12"/>
            <p:cNvGrpSpPr/>
            <p:nvPr/>
          </p:nvGrpSpPr>
          <p:grpSpPr>
            <a:xfrm>
              <a:off x="5425750" y="0"/>
              <a:ext cx="3538929" cy="5143544"/>
              <a:chOff x="5420400" y="0"/>
              <a:chExt cx="3538929" cy="5143544"/>
            </a:xfrm>
          </p:grpSpPr>
          <p:sp>
            <p:nvSpPr>
              <p:cNvPr id="182" name="Google Shape;182;p12"/>
              <p:cNvSpPr/>
              <p:nvPr/>
            </p:nvSpPr>
            <p:spPr>
              <a:xfrm>
                <a:off x="5420400" y="1442075"/>
                <a:ext cx="3538929" cy="3701469"/>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2"/>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 name="Google Shape;184;p12"/>
          <p:cNvGrpSpPr/>
          <p:nvPr/>
        </p:nvGrpSpPr>
        <p:grpSpPr>
          <a:xfrm>
            <a:off x="317250" y="100236"/>
            <a:ext cx="8509400" cy="5119132"/>
            <a:chOff x="317250" y="100236"/>
            <a:chExt cx="8509400" cy="5119132"/>
          </a:xfrm>
        </p:grpSpPr>
        <p:sp>
          <p:nvSpPr>
            <p:cNvPr id="185" name="Google Shape;185;p12"/>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2"/>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2"/>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2"/>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12"/>
            <p:cNvGrpSpPr/>
            <p:nvPr/>
          </p:nvGrpSpPr>
          <p:grpSpPr>
            <a:xfrm>
              <a:off x="317250" y="268825"/>
              <a:ext cx="8509400" cy="4605850"/>
              <a:chOff x="317250" y="268825"/>
              <a:chExt cx="8509400" cy="4605850"/>
            </a:xfrm>
          </p:grpSpPr>
          <p:sp>
            <p:nvSpPr>
              <p:cNvPr id="190" name="Google Shape;190;p12"/>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2"/>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12"/>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2"/>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12"/>
          <p:cNvSpPr txBox="1"/>
          <p:nvPr>
            <p:ph type="ctrTitle"/>
          </p:nvPr>
        </p:nvSpPr>
        <p:spPr>
          <a:xfrm>
            <a:off x="2466723" y="664405"/>
            <a:ext cx="4215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5" name="Google Shape;195;p12"/>
          <p:cNvSpPr txBox="1"/>
          <p:nvPr>
            <p:ph idx="1" type="subTitle"/>
          </p:nvPr>
        </p:nvSpPr>
        <p:spPr>
          <a:xfrm flipH="1">
            <a:off x="2467073" y="1050807"/>
            <a:ext cx="4215600" cy="43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12"/>
          <p:cNvSpPr txBox="1"/>
          <p:nvPr>
            <p:ph idx="2" type="ctrTitle"/>
          </p:nvPr>
        </p:nvSpPr>
        <p:spPr>
          <a:xfrm>
            <a:off x="2466723" y="1701879"/>
            <a:ext cx="4215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7" name="Google Shape;197;p12"/>
          <p:cNvSpPr txBox="1"/>
          <p:nvPr>
            <p:ph idx="3" type="subTitle"/>
          </p:nvPr>
        </p:nvSpPr>
        <p:spPr>
          <a:xfrm flipH="1">
            <a:off x="2467073" y="2088281"/>
            <a:ext cx="4215600" cy="43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12"/>
          <p:cNvSpPr txBox="1"/>
          <p:nvPr>
            <p:ph idx="4" type="ctrTitle"/>
          </p:nvPr>
        </p:nvSpPr>
        <p:spPr>
          <a:xfrm>
            <a:off x="2466723" y="2739352"/>
            <a:ext cx="4215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9" name="Google Shape;199;p12"/>
          <p:cNvSpPr txBox="1"/>
          <p:nvPr>
            <p:ph idx="5" type="subTitle"/>
          </p:nvPr>
        </p:nvSpPr>
        <p:spPr>
          <a:xfrm flipH="1">
            <a:off x="2467073" y="3125754"/>
            <a:ext cx="4215600" cy="43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12"/>
          <p:cNvSpPr txBox="1"/>
          <p:nvPr>
            <p:ph idx="6" type="ctrTitle"/>
          </p:nvPr>
        </p:nvSpPr>
        <p:spPr>
          <a:xfrm>
            <a:off x="2466723" y="3776826"/>
            <a:ext cx="4215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1" name="Google Shape;201;p12"/>
          <p:cNvSpPr txBox="1"/>
          <p:nvPr>
            <p:ph idx="7" type="subTitle"/>
          </p:nvPr>
        </p:nvSpPr>
        <p:spPr>
          <a:xfrm flipH="1">
            <a:off x="2467073" y="4163228"/>
            <a:ext cx="4215600" cy="43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bg>
      <p:bgPr>
        <a:gradFill>
          <a:gsLst>
            <a:gs pos="0">
              <a:schemeClr val="dk1"/>
            </a:gs>
            <a:gs pos="100000">
              <a:schemeClr val="lt1"/>
            </a:gs>
          </a:gsLst>
          <a:lin ang="5400700" scaled="0"/>
        </a:gradFill>
      </p:bgPr>
    </p:bg>
    <p:spTree>
      <p:nvGrpSpPr>
        <p:cNvPr id="202" name="Shape 202"/>
        <p:cNvGrpSpPr/>
        <p:nvPr/>
      </p:nvGrpSpPr>
      <p:grpSpPr>
        <a:xfrm>
          <a:off x="0" y="0"/>
          <a:ext cx="0" cy="0"/>
          <a:chOff x="0" y="0"/>
          <a:chExt cx="0" cy="0"/>
        </a:xfrm>
      </p:grpSpPr>
      <p:grpSp>
        <p:nvGrpSpPr>
          <p:cNvPr id="203" name="Google Shape;203;p13"/>
          <p:cNvGrpSpPr/>
          <p:nvPr/>
        </p:nvGrpSpPr>
        <p:grpSpPr>
          <a:xfrm flipH="1">
            <a:off x="659830" y="0"/>
            <a:ext cx="9717332" cy="6034494"/>
            <a:chOff x="-1235925" y="0"/>
            <a:chExt cx="9717332" cy="6034494"/>
          </a:xfrm>
        </p:grpSpPr>
        <p:sp>
          <p:nvSpPr>
            <p:cNvPr id="204" name="Google Shape;204;p13"/>
            <p:cNvSpPr/>
            <p:nvPr/>
          </p:nvSpPr>
          <p:spPr>
            <a:xfrm rot="-1528096">
              <a:off x="5544546" y="3013188"/>
              <a:ext cx="2496710" cy="2611382"/>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1235925" y="0"/>
              <a:ext cx="4590109" cy="2185646"/>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13"/>
          <p:cNvGrpSpPr/>
          <p:nvPr/>
        </p:nvGrpSpPr>
        <p:grpSpPr>
          <a:xfrm>
            <a:off x="317250" y="100236"/>
            <a:ext cx="8509400" cy="5119132"/>
            <a:chOff x="317250" y="100236"/>
            <a:chExt cx="8509400" cy="5119132"/>
          </a:xfrm>
        </p:grpSpPr>
        <p:sp>
          <p:nvSpPr>
            <p:cNvPr id="208" name="Google Shape;208;p13"/>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13"/>
            <p:cNvGrpSpPr/>
            <p:nvPr/>
          </p:nvGrpSpPr>
          <p:grpSpPr>
            <a:xfrm>
              <a:off x="317250" y="268825"/>
              <a:ext cx="8509400" cy="4605850"/>
              <a:chOff x="317250" y="268825"/>
              <a:chExt cx="8509400" cy="4605850"/>
            </a:xfrm>
          </p:grpSpPr>
          <p:sp>
            <p:nvSpPr>
              <p:cNvPr id="213" name="Google Shape;213;p13"/>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13"/>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13"/>
          <p:cNvSpPr txBox="1"/>
          <p:nvPr>
            <p:ph type="ctrTitle"/>
          </p:nvPr>
        </p:nvSpPr>
        <p:spPr>
          <a:xfrm>
            <a:off x="1529388" y="3295188"/>
            <a:ext cx="6085200" cy="5778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1400"/>
              <a:buNone/>
              <a:defRPr sz="3000">
                <a:solidFill>
                  <a:schemeClr val="lt2"/>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18" name="Google Shape;218;p13"/>
          <p:cNvSpPr txBox="1"/>
          <p:nvPr>
            <p:ph idx="1" type="subTitle"/>
          </p:nvPr>
        </p:nvSpPr>
        <p:spPr>
          <a:xfrm>
            <a:off x="1529421" y="2038963"/>
            <a:ext cx="6085200" cy="12132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None/>
              <a:defRPr sz="2200">
                <a:solidFill>
                  <a:srgbClr val="FFFFFF"/>
                </a:solidFill>
              </a:defRPr>
            </a:lvl1pPr>
            <a:lvl2pPr lvl="1" rtl="0">
              <a:lnSpc>
                <a:spcPct val="100000"/>
              </a:lnSpc>
              <a:spcBef>
                <a:spcPts val="0"/>
              </a:spcBef>
              <a:spcAft>
                <a:spcPts val="0"/>
              </a:spcAft>
              <a:buNone/>
              <a:defRPr sz="2200">
                <a:solidFill>
                  <a:srgbClr val="FFFFFF"/>
                </a:solidFill>
              </a:defRPr>
            </a:lvl2pPr>
            <a:lvl3pPr lvl="2" rtl="0">
              <a:lnSpc>
                <a:spcPct val="100000"/>
              </a:lnSpc>
              <a:spcBef>
                <a:spcPts val="0"/>
              </a:spcBef>
              <a:spcAft>
                <a:spcPts val="0"/>
              </a:spcAft>
              <a:buNone/>
              <a:defRPr sz="2200">
                <a:solidFill>
                  <a:srgbClr val="FFFFFF"/>
                </a:solidFill>
              </a:defRPr>
            </a:lvl3pPr>
            <a:lvl4pPr lvl="3" rtl="0">
              <a:lnSpc>
                <a:spcPct val="100000"/>
              </a:lnSpc>
              <a:spcBef>
                <a:spcPts val="0"/>
              </a:spcBef>
              <a:spcAft>
                <a:spcPts val="0"/>
              </a:spcAft>
              <a:buNone/>
              <a:defRPr sz="2200">
                <a:solidFill>
                  <a:srgbClr val="FFFFFF"/>
                </a:solidFill>
              </a:defRPr>
            </a:lvl4pPr>
            <a:lvl5pPr lvl="4" rtl="0">
              <a:lnSpc>
                <a:spcPct val="100000"/>
              </a:lnSpc>
              <a:spcBef>
                <a:spcPts val="0"/>
              </a:spcBef>
              <a:spcAft>
                <a:spcPts val="0"/>
              </a:spcAft>
              <a:buNone/>
              <a:defRPr sz="2200">
                <a:solidFill>
                  <a:srgbClr val="FFFFFF"/>
                </a:solidFill>
              </a:defRPr>
            </a:lvl5pPr>
            <a:lvl6pPr lvl="5" rtl="0">
              <a:lnSpc>
                <a:spcPct val="100000"/>
              </a:lnSpc>
              <a:spcBef>
                <a:spcPts val="0"/>
              </a:spcBef>
              <a:spcAft>
                <a:spcPts val="0"/>
              </a:spcAft>
              <a:buNone/>
              <a:defRPr sz="2200">
                <a:solidFill>
                  <a:srgbClr val="FFFFFF"/>
                </a:solidFill>
              </a:defRPr>
            </a:lvl6pPr>
            <a:lvl7pPr lvl="6" rtl="0">
              <a:lnSpc>
                <a:spcPct val="100000"/>
              </a:lnSpc>
              <a:spcBef>
                <a:spcPts val="0"/>
              </a:spcBef>
              <a:spcAft>
                <a:spcPts val="0"/>
              </a:spcAft>
              <a:buNone/>
              <a:defRPr sz="2200">
                <a:solidFill>
                  <a:srgbClr val="FFFFFF"/>
                </a:solidFill>
              </a:defRPr>
            </a:lvl7pPr>
            <a:lvl8pPr lvl="7" rtl="0">
              <a:lnSpc>
                <a:spcPct val="100000"/>
              </a:lnSpc>
              <a:spcBef>
                <a:spcPts val="0"/>
              </a:spcBef>
              <a:spcAft>
                <a:spcPts val="0"/>
              </a:spcAft>
              <a:buNone/>
              <a:defRPr sz="2200">
                <a:solidFill>
                  <a:srgbClr val="FFFFFF"/>
                </a:solidFill>
              </a:defRPr>
            </a:lvl8pPr>
            <a:lvl9pPr lvl="8" rtl="0">
              <a:lnSpc>
                <a:spcPct val="100000"/>
              </a:lnSpc>
              <a:spcBef>
                <a:spcPts val="0"/>
              </a:spcBef>
              <a:spcAft>
                <a:spcPts val="0"/>
              </a:spcAft>
              <a:buNone/>
              <a:defRPr sz="2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ong list">
  <p:cSld name="CUSTOM_8">
    <p:bg>
      <p:bgPr>
        <a:gradFill>
          <a:gsLst>
            <a:gs pos="0">
              <a:schemeClr val="dk1"/>
            </a:gs>
            <a:gs pos="100000">
              <a:schemeClr val="lt1"/>
            </a:gs>
          </a:gsLst>
          <a:lin ang="5400700" scaled="0"/>
        </a:gradFill>
      </p:bgPr>
    </p:bg>
    <p:spTree>
      <p:nvGrpSpPr>
        <p:cNvPr id="219" name="Shape 219"/>
        <p:cNvGrpSpPr/>
        <p:nvPr/>
      </p:nvGrpSpPr>
      <p:grpSpPr>
        <a:xfrm>
          <a:off x="0" y="0"/>
          <a:ext cx="0" cy="0"/>
          <a:chOff x="0" y="0"/>
          <a:chExt cx="0" cy="0"/>
        </a:xfrm>
      </p:grpSpPr>
      <p:grpSp>
        <p:nvGrpSpPr>
          <p:cNvPr id="220" name="Google Shape;220;p14"/>
          <p:cNvGrpSpPr/>
          <p:nvPr/>
        </p:nvGrpSpPr>
        <p:grpSpPr>
          <a:xfrm>
            <a:off x="2600" y="0"/>
            <a:ext cx="9141388" cy="5143500"/>
            <a:chOff x="2600" y="0"/>
            <a:chExt cx="9141388" cy="5143500"/>
          </a:xfrm>
        </p:grpSpPr>
        <p:sp>
          <p:nvSpPr>
            <p:cNvPr id="221" name="Google Shape;221;p14"/>
            <p:cNvSpPr/>
            <p:nvPr/>
          </p:nvSpPr>
          <p:spPr>
            <a:xfrm rot="5400000">
              <a:off x="5830875"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14"/>
            <p:cNvGrpSpPr/>
            <p:nvPr/>
          </p:nvGrpSpPr>
          <p:grpSpPr>
            <a:xfrm flipH="1">
              <a:off x="2600" y="0"/>
              <a:ext cx="3394238" cy="5143500"/>
              <a:chOff x="5744400" y="0"/>
              <a:chExt cx="3394238" cy="5143500"/>
            </a:xfrm>
          </p:grpSpPr>
          <p:sp>
            <p:nvSpPr>
              <p:cNvPr id="223" name="Google Shape;223;p14"/>
              <p:cNvSpPr/>
              <p:nvPr/>
            </p:nvSpPr>
            <p:spPr>
              <a:xfrm>
                <a:off x="57444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rot="10800000">
                <a:off x="8357563" y="268825"/>
                <a:ext cx="781075" cy="995825"/>
              </a:xfrm>
              <a:custGeom>
                <a:rect b="b" l="l" r="r" t="t"/>
                <a:pathLst>
                  <a:path extrusionOk="0" h="39833" w="31243">
                    <a:moveTo>
                      <a:pt x="1" y="1"/>
                    </a:moveTo>
                    <a:lnTo>
                      <a:pt x="1" y="7491"/>
                    </a:lnTo>
                    <a:lnTo>
                      <a:pt x="21885" y="22311"/>
                    </a:lnTo>
                    <a:lnTo>
                      <a:pt x="1" y="32938"/>
                    </a:lnTo>
                    <a:lnTo>
                      <a:pt x="1" y="39832"/>
                    </a:lnTo>
                    <a:lnTo>
                      <a:pt x="29423" y="25547"/>
                    </a:lnTo>
                    <a:cubicBezTo>
                      <a:pt x="29727" y="25400"/>
                      <a:pt x="29996" y="25210"/>
                      <a:pt x="30229" y="24983"/>
                    </a:cubicBezTo>
                    <a:cubicBezTo>
                      <a:pt x="30769" y="24462"/>
                      <a:pt x="31110" y="23751"/>
                      <a:pt x="31167" y="22979"/>
                    </a:cubicBezTo>
                    <a:cubicBezTo>
                      <a:pt x="31242" y="21871"/>
                      <a:pt x="30726" y="20810"/>
                      <a:pt x="29812" y="20189"/>
                    </a:cubicBezTo>
                    <a:lnTo>
                      <a:pt x="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 name="Google Shape;226;p14"/>
          <p:cNvGrpSpPr/>
          <p:nvPr/>
        </p:nvGrpSpPr>
        <p:grpSpPr>
          <a:xfrm>
            <a:off x="317250" y="100236"/>
            <a:ext cx="8509400" cy="5119132"/>
            <a:chOff x="317250" y="100236"/>
            <a:chExt cx="8509400" cy="5119132"/>
          </a:xfrm>
        </p:grpSpPr>
        <p:sp>
          <p:nvSpPr>
            <p:cNvPr id="227" name="Google Shape;227;p14"/>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4"/>
            <p:cNvGrpSpPr/>
            <p:nvPr/>
          </p:nvGrpSpPr>
          <p:grpSpPr>
            <a:xfrm>
              <a:off x="317250" y="268825"/>
              <a:ext cx="8509400" cy="4605850"/>
              <a:chOff x="317250" y="268825"/>
              <a:chExt cx="8509400" cy="4605850"/>
            </a:xfrm>
          </p:grpSpPr>
          <p:sp>
            <p:nvSpPr>
              <p:cNvPr id="232" name="Google Shape;232;p14"/>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14"/>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14"/>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
        <p:nvSpPr>
          <p:cNvPr id="237" name="Google Shape;237;p14"/>
          <p:cNvSpPr txBox="1"/>
          <p:nvPr>
            <p:ph idx="1" type="body"/>
          </p:nvPr>
        </p:nvSpPr>
        <p:spPr>
          <a:xfrm>
            <a:off x="720050" y="1371600"/>
            <a:ext cx="7703700" cy="31449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SzPts val="1100"/>
              <a:buAutoNum type="arabicPeriod"/>
              <a:defRPr sz="1200"/>
            </a:lvl1pPr>
            <a:lvl2pPr indent="-298450" lvl="1" marL="914400" rtl="0">
              <a:lnSpc>
                <a:spcPct val="100000"/>
              </a:lnSpc>
              <a:spcBef>
                <a:spcPts val="1600"/>
              </a:spcBef>
              <a:spcAft>
                <a:spcPts val="0"/>
              </a:spcAft>
              <a:buSzPts val="1100"/>
              <a:buFont typeface="Muli"/>
              <a:buAutoNum type="alphaLcPeriod"/>
              <a:defRPr/>
            </a:lvl2pPr>
            <a:lvl3pPr indent="-298450" lvl="2" marL="1371600" rtl="0">
              <a:lnSpc>
                <a:spcPct val="100000"/>
              </a:lnSpc>
              <a:spcBef>
                <a:spcPts val="1600"/>
              </a:spcBef>
              <a:spcAft>
                <a:spcPts val="0"/>
              </a:spcAft>
              <a:buSzPts val="1100"/>
              <a:buFont typeface="Muli"/>
              <a:buAutoNum type="romanLcPeriod"/>
              <a:defRPr/>
            </a:lvl3pPr>
            <a:lvl4pPr indent="-298450" lvl="3" marL="1828800" rtl="0">
              <a:lnSpc>
                <a:spcPct val="100000"/>
              </a:lnSpc>
              <a:spcBef>
                <a:spcPts val="1600"/>
              </a:spcBef>
              <a:spcAft>
                <a:spcPts val="0"/>
              </a:spcAft>
              <a:buSzPts val="1100"/>
              <a:buFont typeface="Muli"/>
              <a:buAutoNum type="arabicPeriod"/>
              <a:defRPr/>
            </a:lvl4pPr>
            <a:lvl5pPr indent="-298450" lvl="4" marL="2286000" rtl="0">
              <a:lnSpc>
                <a:spcPct val="100000"/>
              </a:lnSpc>
              <a:spcBef>
                <a:spcPts val="1600"/>
              </a:spcBef>
              <a:spcAft>
                <a:spcPts val="0"/>
              </a:spcAft>
              <a:buSzPts val="1100"/>
              <a:buFont typeface="Muli"/>
              <a:buAutoNum type="alphaLcPeriod"/>
              <a:defRPr/>
            </a:lvl5pPr>
            <a:lvl6pPr indent="-298450" lvl="5" marL="2743200" rtl="0">
              <a:lnSpc>
                <a:spcPct val="100000"/>
              </a:lnSpc>
              <a:spcBef>
                <a:spcPts val="1600"/>
              </a:spcBef>
              <a:spcAft>
                <a:spcPts val="0"/>
              </a:spcAft>
              <a:buSzPts val="1100"/>
              <a:buFont typeface="Muli"/>
              <a:buAutoNum type="romanLcPeriod"/>
              <a:defRPr/>
            </a:lvl6pPr>
            <a:lvl7pPr indent="-298450" lvl="6" marL="3200400" rtl="0">
              <a:lnSpc>
                <a:spcPct val="100000"/>
              </a:lnSpc>
              <a:spcBef>
                <a:spcPts val="1600"/>
              </a:spcBef>
              <a:spcAft>
                <a:spcPts val="0"/>
              </a:spcAft>
              <a:buSzPts val="1100"/>
              <a:buFont typeface="Muli"/>
              <a:buAutoNum type="arabicPeriod"/>
              <a:defRPr/>
            </a:lvl7pPr>
            <a:lvl8pPr indent="-298450" lvl="7" marL="3657600" rtl="0">
              <a:lnSpc>
                <a:spcPct val="100000"/>
              </a:lnSpc>
              <a:spcBef>
                <a:spcPts val="1600"/>
              </a:spcBef>
              <a:spcAft>
                <a:spcPts val="0"/>
              </a:spcAft>
              <a:buSzPts val="1100"/>
              <a:buFont typeface="Muli"/>
              <a:buAutoNum type="alphaLcPeriod"/>
              <a:defRPr/>
            </a:lvl8pPr>
            <a:lvl9pPr indent="-298450" lvl="8" marL="4114800" rtl="0">
              <a:lnSpc>
                <a:spcPct val="100000"/>
              </a:lnSpc>
              <a:spcBef>
                <a:spcPts val="1600"/>
              </a:spcBef>
              <a:spcAft>
                <a:spcPts val="1600"/>
              </a:spcAft>
              <a:buSzPts val="1100"/>
              <a:buFont typeface="Muli"/>
              <a:buAutoNum type="romanLcPerio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2_2">
    <p:bg>
      <p:bgPr>
        <a:gradFill>
          <a:gsLst>
            <a:gs pos="0">
              <a:schemeClr val="dk1"/>
            </a:gs>
            <a:gs pos="100000">
              <a:schemeClr val="lt1"/>
            </a:gs>
          </a:gsLst>
          <a:lin ang="5400700" scaled="0"/>
        </a:gradFill>
      </p:bgPr>
    </p:bg>
    <p:spTree>
      <p:nvGrpSpPr>
        <p:cNvPr id="238" name="Shape 238"/>
        <p:cNvGrpSpPr/>
        <p:nvPr/>
      </p:nvGrpSpPr>
      <p:grpSpPr>
        <a:xfrm>
          <a:off x="0" y="0"/>
          <a:ext cx="0" cy="0"/>
          <a:chOff x="0" y="0"/>
          <a:chExt cx="0" cy="0"/>
        </a:xfrm>
      </p:grpSpPr>
      <p:sp>
        <p:nvSpPr>
          <p:cNvPr id="239" name="Google Shape;239;p15"/>
          <p:cNvSpPr txBox="1"/>
          <p:nvPr>
            <p:ph idx="1" type="subTitle"/>
          </p:nvPr>
        </p:nvSpPr>
        <p:spPr>
          <a:xfrm>
            <a:off x="6095071" y="2747925"/>
            <a:ext cx="2255100" cy="7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400">
                <a:latin typeface="Squada One"/>
                <a:ea typeface="Squada One"/>
                <a:cs typeface="Squada One"/>
                <a:sym typeface="Squada One"/>
              </a:defRPr>
            </a:lvl1pPr>
            <a:lvl2pPr lvl="1" rtl="0" algn="ctr">
              <a:lnSpc>
                <a:spcPct val="100000"/>
              </a:lnSpc>
              <a:spcBef>
                <a:spcPts val="1600"/>
              </a:spcBef>
              <a:spcAft>
                <a:spcPts val="0"/>
              </a:spcAft>
              <a:buNone/>
              <a:defRPr sz="2400">
                <a:latin typeface="Squada One"/>
                <a:ea typeface="Squada One"/>
                <a:cs typeface="Squada One"/>
                <a:sym typeface="Squada One"/>
              </a:defRPr>
            </a:lvl2pPr>
            <a:lvl3pPr lvl="2" rtl="0" algn="ctr">
              <a:lnSpc>
                <a:spcPct val="100000"/>
              </a:lnSpc>
              <a:spcBef>
                <a:spcPts val="1600"/>
              </a:spcBef>
              <a:spcAft>
                <a:spcPts val="0"/>
              </a:spcAft>
              <a:buNone/>
              <a:defRPr sz="2400">
                <a:latin typeface="Squada One"/>
                <a:ea typeface="Squada One"/>
                <a:cs typeface="Squada One"/>
                <a:sym typeface="Squada One"/>
              </a:defRPr>
            </a:lvl3pPr>
            <a:lvl4pPr lvl="3" rtl="0" algn="ctr">
              <a:lnSpc>
                <a:spcPct val="100000"/>
              </a:lnSpc>
              <a:spcBef>
                <a:spcPts val="1600"/>
              </a:spcBef>
              <a:spcAft>
                <a:spcPts val="0"/>
              </a:spcAft>
              <a:buNone/>
              <a:defRPr sz="2400">
                <a:latin typeface="Squada One"/>
                <a:ea typeface="Squada One"/>
                <a:cs typeface="Squada One"/>
                <a:sym typeface="Squada One"/>
              </a:defRPr>
            </a:lvl4pPr>
            <a:lvl5pPr lvl="4" rtl="0" algn="ctr">
              <a:lnSpc>
                <a:spcPct val="100000"/>
              </a:lnSpc>
              <a:spcBef>
                <a:spcPts val="1600"/>
              </a:spcBef>
              <a:spcAft>
                <a:spcPts val="0"/>
              </a:spcAft>
              <a:buNone/>
              <a:defRPr sz="2400">
                <a:latin typeface="Squada One"/>
                <a:ea typeface="Squada One"/>
                <a:cs typeface="Squada One"/>
                <a:sym typeface="Squada One"/>
              </a:defRPr>
            </a:lvl5pPr>
            <a:lvl6pPr lvl="5" rtl="0" algn="ctr">
              <a:lnSpc>
                <a:spcPct val="100000"/>
              </a:lnSpc>
              <a:spcBef>
                <a:spcPts val="1600"/>
              </a:spcBef>
              <a:spcAft>
                <a:spcPts val="0"/>
              </a:spcAft>
              <a:buNone/>
              <a:defRPr sz="2400">
                <a:latin typeface="Squada One"/>
                <a:ea typeface="Squada One"/>
                <a:cs typeface="Squada One"/>
                <a:sym typeface="Squada One"/>
              </a:defRPr>
            </a:lvl6pPr>
            <a:lvl7pPr lvl="6" rtl="0" algn="ctr">
              <a:lnSpc>
                <a:spcPct val="100000"/>
              </a:lnSpc>
              <a:spcBef>
                <a:spcPts val="1600"/>
              </a:spcBef>
              <a:spcAft>
                <a:spcPts val="0"/>
              </a:spcAft>
              <a:buNone/>
              <a:defRPr sz="2400">
                <a:latin typeface="Squada One"/>
                <a:ea typeface="Squada One"/>
                <a:cs typeface="Squada One"/>
                <a:sym typeface="Squada One"/>
              </a:defRPr>
            </a:lvl7pPr>
            <a:lvl8pPr lvl="7" rtl="0" algn="ctr">
              <a:lnSpc>
                <a:spcPct val="100000"/>
              </a:lnSpc>
              <a:spcBef>
                <a:spcPts val="1600"/>
              </a:spcBef>
              <a:spcAft>
                <a:spcPts val="0"/>
              </a:spcAft>
              <a:buNone/>
              <a:defRPr sz="2400">
                <a:latin typeface="Squada One"/>
                <a:ea typeface="Squada One"/>
                <a:cs typeface="Squada One"/>
                <a:sym typeface="Squada One"/>
              </a:defRPr>
            </a:lvl8pPr>
            <a:lvl9pPr lvl="8" rtl="0" algn="ctr">
              <a:lnSpc>
                <a:spcPct val="100000"/>
              </a:lnSpc>
              <a:spcBef>
                <a:spcPts val="1600"/>
              </a:spcBef>
              <a:spcAft>
                <a:spcPts val="1600"/>
              </a:spcAft>
              <a:buNone/>
              <a:defRPr sz="2400">
                <a:latin typeface="Squada One"/>
                <a:ea typeface="Squada One"/>
                <a:cs typeface="Squada One"/>
                <a:sym typeface="Squada One"/>
              </a:defRPr>
            </a:lvl9pPr>
          </a:lstStyle>
          <a:p/>
        </p:txBody>
      </p:sp>
      <p:sp>
        <p:nvSpPr>
          <p:cNvPr id="240" name="Google Shape;240;p15"/>
          <p:cNvSpPr txBox="1"/>
          <p:nvPr>
            <p:ph idx="2" type="subTitle"/>
          </p:nvPr>
        </p:nvSpPr>
        <p:spPr>
          <a:xfrm>
            <a:off x="3421421" y="2747925"/>
            <a:ext cx="2255100" cy="7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400">
                <a:latin typeface="Squada One"/>
                <a:ea typeface="Squada One"/>
                <a:cs typeface="Squada One"/>
                <a:sym typeface="Squada One"/>
              </a:defRPr>
            </a:lvl1pPr>
            <a:lvl2pPr lvl="1" rtl="0" algn="ctr">
              <a:lnSpc>
                <a:spcPct val="100000"/>
              </a:lnSpc>
              <a:spcBef>
                <a:spcPts val="1600"/>
              </a:spcBef>
              <a:spcAft>
                <a:spcPts val="0"/>
              </a:spcAft>
              <a:buNone/>
              <a:defRPr sz="2400">
                <a:latin typeface="Squada One"/>
                <a:ea typeface="Squada One"/>
                <a:cs typeface="Squada One"/>
                <a:sym typeface="Squada One"/>
              </a:defRPr>
            </a:lvl2pPr>
            <a:lvl3pPr lvl="2" rtl="0" algn="ctr">
              <a:lnSpc>
                <a:spcPct val="100000"/>
              </a:lnSpc>
              <a:spcBef>
                <a:spcPts val="1600"/>
              </a:spcBef>
              <a:spcAft>
                <a:spcPts val="0"/>
              </a:spcAft>
              <a:buNone/>
              <a:defRPr sz="2400">
                <a:latin typeface="Squada One"/>
                <a:ea typeface="Squada One"/>
                <a:cs typeface="Squada One"/>
                <a:sym typeface="Squada One"/>
              </a:defRPr>
            </a:lvl3pPr>
            <a:lvl4pPr lvl="3" rtl="0" algn="ctr">
              <a:lnSpc>
                <a:spcPct val="100000"/>
              </a:lnSpc>
              <a:spcBef>
                <a:spcPts val="1600"/>
              </a:spcBef>
              <a:spcAft>
                <a:spcPts val="0"/>
              </a:spcAft>
              <a:buNone/>
              <a:defRPr sz="2400">
                <a:latin typeface="Squada One"/>
                <a:ea typeface="Squada One"/>
                <a:cs typeface="Squada One"/>
                <a:sym typeface="Squada One"/>
              </a:defRPr>
            </a:lvl4pPr>
            <a:lvl5pPr lvl="4" rtl="0" algn="ctr">
              <a:lnSpc>
                <a:spcPct val="100000"/>
              </a:lnSpc>
              <a:spcBef>
                <a:spcPts val="1600"/>
              </a:spcBef>
              <a:spcAft>
                <a:spcPts val="0"/>
              </a:spcAft>
              <a:buNone/>
              <a:defRPr sz="2400">
                <a:latin typeface="Squada One"/>
                <a:ea typeface="Squada One"/>
                <a:cs typeface="Squada One"/>
                <a:sym typeface="Squada One"/>
              </a:defRPr>
            </a:lvl5pPr>
            <a:lvl6pPr lvl="5" rtl="0" algn="ctr">
              <a:lnSpc>
                <a:spcPct val="100000"/>
              </a:lnSpc>
              <a:spcBef>
                <a:spcPts val="1600"/>
              </a:spcBef>
              <a:spcAft>
                <a:spcPts val="0"/>
              </a:spcAft>
              <a:buNone/>
              <a:defRPr sz="2400">
                <a:latin typeface="Squada One"/>
                <a:ea typeface="Squada One"/>
                <a:cs typeface="Squada One"/>
                <a:sym typeface="Squada One"/>
              </a:defRPr>
            </a:lvl6pPr>
            <a:lvl7pPr lvl="6" rtl="0" algn="ctr">
              <a:lnSpc>
                <a:spcPct val="100000"/>
              </a:lnSpc>
              <a:spcBef>
                <a:spcPts val="1600"/>
              </a:spcBef>
              <a:spcAft>
                <a:spcPts val="0"/>
              </a:spcAft>
              <a:buNone/>
              <a:defRPr sz="2400">
                <a:latin typeface="Squada One"/>
                <a:ea typeface="Squada One"/>
                <a:cs typeface="Squada One"/>
                <a:sym typeface="Squada One"/>
              </a:defRPr>
            </a:lvl7pPr>
            <a:lvl8pPr lvl="7" rtl="0" algn="ctr">
              <a:lnSpc>
                <a:spcPct val="100000"/>
              </a:lnSpc>
              <a:spcBef>
                <a:spcPts val="1600"/>
              </a:spcBef>
              <a:spcAft>
                <a:spcPts val="0"/>
              </a:spcAft>
              <a:buNone/>
              <a:defRPr sz="2400">
                <a:latin typeface="Squada One"/>
                <a:ea typeface="Squada One"/>
                <a:cs typeface="Squada One"/>
                <a:sym typeface="Squada One"/>
              </a:defRPr>
            </a:lvl8pPr>
            <a:lvl9pPr lvl="8" rtl="0" algn="ctr">
              <a:lnSpc>
                <a:spcPct val="100000"/>
              </a:lnSpc>
              <a:spcBef>
                <a:spcPts val="1600"/>
              </a:spcBef>
              <a:spcAft>
                <a:spcPts val="1600"/>
              </a:spcAft>
              <a:buNone/>
              <a:defRPr sz="2400">
                <a:latin typeface="Squada One"/>
                <a:ea typeface="Squada One"/>
                <a:cs typeface="Squada One"/>
                <a:sym typeface="Squada One"/>
              </a:defRPr>
            </a:lvl9pPr>
          </a:lstStyle>
          <a:p/>
        </p:txBody>
      </p:sp>
      <p:sp>
        <p:nvSpPr>
          <p:cNvPr id="241" name="Google Shape;241;p15"/>
          <p:cNvSpPr txBox="1"/>
          <p:nvPr>
            <p:ph idx="3" type="subTitle"/>
          </p:nvPr>
        </p:nvSpPr>
        <p:spPr>
          <a:xfrm>
            <a:off x="747771" y="2747925"/>
            <a:ext cx="2255100" cy="7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400">
                <a:latin typeface="Squada One"/>
                <a:ea typeface="Squada One"/>
                <a:cs typeface="Squada One"/>
                <a:sym typeface="Squada One"/>
              </a:defRPr>
            </a:lvl1pPr>
            <a:lvl2pPr lvl="1" rtl="0" algn="ctr">
              <a:lnSpc>
                <a:spcPct val="100000"/>
              </a:lnSpc>
              <a:spcBef>
                <a:spcPts val="1600"/>
              </a:spcBef>
              <a:spcAft>
                <a:spcPts val="0"/>
              </a:spcAft>
              <a:buNone/>
              <a:defRPr sz="2400">
                <a:latin typeface="Squada One"/>
                <a:ea typeface="Squada One"/>
                <a:cs typeface="Squada One"/>
                <a:sym typeface="Squada One"/>
              </a:defRPr>
            </a:lvl2pPr>
            <a:lvl3pPr lvl="2" rtl="0" algn="ctr">
              <a:lnSpc>
                <a:spcPct val="100000"/>
              </a:lnSpc>
              <a:spcBef>
                <a:spcPts val="1600"/>
              </a:spcBef>
              <a:spcAft>
                <a:spcPts val="0"/>
              </a:spcAft>
              <a:buNone/>
              <a:defRPr sz="2400">
                <a:latin typeface="Squada One"/>
                <a:ea typeface="Squada One"/>
                <a:cs typeface="Squada One"/>
                <a:sym typeface="Squada One"/>
              </a:defRPr>
            </a:lvl3pPr>
            <a:lvl4pPr lvl="3" rtl="0" algn="ctr">
              <a:lnSpc>
                <a:spcPct val="100000"/>
              </a:lnSpc>
              <a:spcBef>
                <a:spcPts val="1600"/>
              </a:spcBef>
              <a:spcAft>
                <a:spcPts val="0"/>
              </a:spcAft>
              <a:buNone/>
              <a:defRPr sz="2400">
                <a:latin typeface="Squada One"/>
                <a:ea typeface="Squada One"/>
                <a:cs typeface="Squada One"/>
                <a:sym typeface="Squada One"/>
              </a:defRPr>
            </a:lvl4pPr>
            <a:lvl5pPr lvl="4" rtl="0" algn="ctr">
              <a:lnSpc>
                <a:spcPct val="100000"/>
              </a:lnSpc>
              <a:spcBef>
                <a:spcPts val="1600"/>
              </a:spcBef>
              <a:spcAft>
                <a:spcPts val="0"/>
              </a:spcAft>
              <a:buNone/>
              <a:defRPr sz="2400">
                <a:latin typeface="Squada One"/>
                <a:ea typeface="Squada One"/>
                <a:cs typeface="Squada One"/>
                <a:sym typeface="Squada One"/>
              </a:defRPr>
            </a:lvl5pPr>
            <a:lvl6pPr lvl="5" rtl="0" algn="ctr">
              <a:lnSpc>
                <a:spcPct val="100000"/>
              </a:lnSpc>
              <a:spcBef>
                <a:spcPts val="1600"/>
              </a:spcBef>
              <a:spcAft>
                <a:spcPts val="0"/>
              </a:spcAft>
              <a:buNone/>
              <a:defRPr sz="2400">
                <a:latin typeface="Squada One"/>
                <a:ea typeface="Squada One"/>
                <a:cs typeface="Squada One"/>
                <a:sym typeface="Squada One"/>
              </a:defRPr>
            </a:lvl6pPr>
            <a:lvl7pPr lvl="6" rtl="0" algn="ctr">
              <a:lnSpc>
                <a:spcPct val="100000"/>
              </a:lnSpc>
              <a:spcBef>
                <a:spcPts val="1600"/>
              </a:spcBef>
              <a:spcAft>
                <a:spcPts val="0"/>
              </a:spcAft>
              <a:buNone/>
              <a:defRPr sz="2400">
                <a:latin typeface="Squada One"/>
                <a:ea typeface="Squada One"/>
                <a:cs typeface="Squada One"/>
                <a:sym typeface="Squada One"/>
              </a:defRPr>
            </a:lvl7pPr>
            <a:lvl8pPr lvl="7" rtl="0" algn="ctr">
              <a:lnSpc>
                <a:spcPct val="100000"/>
              </a:lnSpc>
              <a:spcBef>
                <a:spcPts val="1600"/>
              </a:spcBef>
              <a:spcAft>
                <a:spcPts val="0"/>
              </a:spcAft>
              <a:buNone/>
              <a:defRPr sz="2400">
                <a:latin typeface="Squada One"/>
                <a:ea typeface="Squada One"/>
                <a:cs typeface="Squada One"/>
                <a:sym typeface="Squada One"/>
              </a:defRPr>
            </a:lvl8pPr>
            <a:lvl9pPr lvl="8" rtl="0" algn="ctr">
              <a:lnSpc>
                <a:spcPct val="100000"/>
              </a:lnSpc>
              <a:spcBef>
                <a:spcPts val="1600"/>
              </a:spcBef>
              <a:spcAft>
                <a:spcPts val="1600"/>
              </a:spcAft>
              <a:buNone/>
              <a:defRPr sz="2400">
                <a:latin typeface="Squada One"/>
                <a:ea typeface="Squada One"/>
                <a:cs typeface="Squada One"/>
                <a:sym typeface="Squada One"/>
              </a:defRPr>
            </a:lvl9pPr>
          </a:lstStyle>
          <a:p/>
        </p:txBody>
      </p:sp>
      <p:sp>
        <p:nvSpPr>
          <p:cNvPr id="242" name="Google Shape;242;p15"/>
          <p:cNvSpPr txBox="1"/>
          <p:nvPr>
            <p:ph idx="4" type="subTitle"/>
          </p:nvPr>
        </p:nvSpPr>
        <p:spPr>
          <a:xfrm>
            <a:off x="6095071" y="3523725"/>
            <a:ext cx="2255100" cy="77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243" name="Google Shape;243;p15"/>
          <p:cNvSpPr txBox="1"/>
          <p:nvPr>
            <p:ph idx="5" type="subTitle"/>
          </p:nvPr>
        </p:nvSpPr>
        <p:spPr>
          <a:xfrm>
            <a:off x="3421421" y="3523725"/>
            <a:ext cx="2255100" cy="77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244" name="Google Shape;244;p15"/>
          <p:cNvSpPr txBox="1"/>
          <p:nvPr>
            <p:ph idx="6" type="subTitle"/>
          </p:nvPr>
        </p:nvSpPr>
        <p:spPr>
          <a:xfrm>
            <a:off x="747771" y="3523725"/>
            <a:ext cx="2255100" cy="77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245" name="Google Shape;245;p15"/>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grpSp>
        <p:nvGrpSpPr>
          <p:cNvPr id="246" name="Google Shape;246;p15"/>
          <p:cNvGrpSpPr/>
          <p:nvPr/>
        </p:nvGrpSpPr>
        <p:grpSpPr>
          <a:xfrm>
            <a:off x="2410550" y="0"/>
            <a:ext cx="6730688" cy="6715400"/>
            <a:chOff x="2407950" y="0"/>
            <a:chExt cx="6730688" cy="6715400"/>
          </a:xfrm>
        </p:grpSpPr>
        <p:sp>
          <p:nvSpPr>
            <p:cNvPr id="247" name="Google Shape;247;p15"/>
            <p:cNvSpPr/>
            <p:nvPr/>
          </p:nvSpPr>
          <p:spPr>
            <a:xfrm>
              <a:off x="2407950" y="41039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rot="10800000">
              <a:off x="8357563" y="3476400"/>
              <a:ext cx="781075" cy="995825"/>
            </a:xfrm>
            <a:custGeom>
              <a:rect b="b" l="l" r="r" t="t"/>
              <a:pathLst>
                <a:path extrusionOk="0" h="39833" w="31243">
                  <a:moveTo>
                    <a:pt x="1" y="1"/>
                  </a:moveTo>
                  <a:lnTo>
                    <a:pt x="1" y="7491"/>
                  </a:lnTo>
                  <a:lnTo>
                    <a:pt x="21885" y="22311"/>
                  </a:lnTo>
                  <a:lnTo>
                    <a:pt x="1" y="32938"/>
                  </a:lnTo>
                  <a:lnTo>
                    <a:pt x="1" y="39832"/>
                  </a:lnTo>
                  <a:lnTo>
                    <a:pt x="29423" y="25547"/>
                  </a:lnTo>
                  <a:cubicBezTo>
                    <a:pt x="29727" y="25400"/>
                    <a:pt x="29996" y="25210"/>
                    <a:pt x="30229" y="24983"/>
                  </a:cubicBezTo>
                  <a:cubicBezTo>
                    <a:pt x="30769" y="24462"/>
                    <a:pt x="31110" y="23751"/>
                    <a:pt x="31167" y="22979"/>
                  </a:cubicBezTo>
                  <a:cubicBezTo>
                    <a:pt x="31242" y="21871"/>
                    <a:pt x="30726" y="20810"/>
                    <a:pt x="29812" y="20189"/>
                  </a:cubicBezTo>
                  <a:lnTo>
                    <a:pt x="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5"/>
          <p:cNvGrpSpPr/>
          <p:nvPr/>
        </p:nvGrpSpPr>
        <p:grpSpPr>
          <a:xfrm>
            <a:off x="317250" y="100236"/>
            <a:ext cx="8509400" cy="5119132"/>
            <a:chOff x="317250" y="100236"/>
            <a:chExt cx="8509400" cy="5119132"/>
          </a:xfrm>
        </p:grpSpPr>
        <p:sp>
          <p:nvSpPr>
            <p:cNvPr id="251" name="Google Shape;251;p15"/>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15"/>
            <p:cNvGrpSpPr/>
            <p:nvPr/>
          </p:nvGrpSpPr>
          <p:grpSpPr>
            <a:xfrm>
              <a:off x="317250" y="268825"/>
              <a:ext cx="8509400" cy="4605850"/>
              <a:chOff x="317250" y="268825"/>
              <a:chExt cx="8509400" cy="4605850"/>
            </a:xfrm>
          </p:grpSpPr>
          <p:sp>
            <p:nvSpPr>
              <p:cNvPr id="256" name="Google Shape;256;p15"/>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15"/>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_1">
    <p:bg>
      <p:bgPr>
        <a:gradFill>
          <a:gsLst>
            <a:gs pos="0">
              <a:schemeClr val="dk1"/>
            </a:gs>
            <a:gs pos="100000">
              <a:schemeClr val="lt1"/>
            </a:gs>
          </a:gsLst>
          <a:lin ang="5400700" scaled="0"/>
        </a:gradFill>
      </p:bgPr>
    </p:bg>
    <p:spTree>
      <p:nvGrpSpPr>
        <p:cNvPr id="260" name="Shape 260"/>
        <p:cNvGrpSpPr/>
        <p:nvPr/>
      </p:nvGrpSpPr>
      <p:grpSpPr>
        <a:xfrm>
          <a:off x="0" y="0"/>
          <a:ext cx="0" cy="0"/>
          <a:chOff x="0" y="0"/>
          <a:chExt cx="0" cy="0"/>
        </a:xfrm>
      </p:grpSpPr>
      <p:grpSp>
        <p:nvGrpSpPr>
          <p:cNvPr id="261" name="Google Shape;261;p16"/>
          <p:cNvGrpSpPr/>
          <p:nvPr/>
        </p:nvGrpSpPr>
        <p:grpSpPr>
          <a:xfrm>
            <a:off x="317250" y="100236"/>
            <a:ext cx="8509400" cy="5119132"/>
            <a:chOff x="317250" y="100236"/>
            <a:chExt cx="8509400" cy="5119132"/>
          </a:xfrm>
        </p:grpSpPr>
        <p:sp>
          <p:nvSpPr>
            <p:cNvPr id="262" name="Google Shape;262;p16"/>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16"/>
            <p:cNvGrpSpPr/>
            <p:nvPr/>
          </p:nvGrpSpPr>
          <p:grpSpPr>
            <a:xfrm>
              <a:off x="317250" y="268825"/>
              <a:ext cx="8509400" cy="4605850"/>
              <a:chOff x="317250" y="268825"/>
              <a:chExt cx="8509400" cy="4605850"/>
            </a:xfrm>
          </p:grpSpPr>
          <p:sp>
            <p:nvSpPr>
              <p:cNvPr id="267" name="Google Shape;267;p16"/>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16"/>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6"/>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16"/>
          <p:cNvSpPr txBox="1"/>
          <p:nvPr>
            <p:ph idx="1" type="subTitle"/>
          </p:nvPr>
        </p:nvSpPr>
        <p:spPr>
          <a:xfrm>
            <a:off x="720000" y="2584175"/>
            <a:ext cx="4016400" cy="169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272" name="Google Shape;272;p16"/>
          <p:cNvSpPr txBox="1"/>
          <p:nvPr>
            <p:ph type="ctrTitle"/>
          </p:nvPr>
        </p:nvSpPr>
        <p:spPr>
          <a:xfrm>
            <a:off x="720050" y="349075"/>
            <a:ext cx="26001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MAIN_POINT_1">
    <p:bg>
      <p:bgPr>
        <a:gradFill>
          <a:gsLst>
            <a:gs pos="0">
              <a:schemeClr val="dk1"/>
            </a:gs>
            <a:gs pos="100000">
              <a:schemeClr val="lt1"/>
            </a:gs>
          </a:gsLst>
          <a:lin ang="5400700" scaled="0"/>
        </a:gradFill>
      </p:bgPr>
    </p:bg>
    <p:spTree>
      <p:nvGrpSpPr>
        <p:cNvPr id="273" name="Shape 273"/>
        <p:cNvGrpSpPr/>
        <p:nvPr/>
      </p:nvGrpSpPr>
      <p:grpSpPr>
        <a:xfrm>
          <a:off x="0" y="0"/>
          <a:ext cx="0" cy="0"/>
          <a:chOff x="0" y="0"/>
          <a:chExt cx="0" cy="0"/>
        </a:xfrm>
      </p:grpSpPr>
      <p:grpSp>
        <p:nvGrpSpPr>
          <p:cNvPr id="274" name="Google Shape;274;p17"/>
          <p:cNvGrpSpPr/>
          <p:nvPr/>
        </p:nvGrpSpPr>
        <p:grpSpPr>
          <a:xfrm>
            <a:off x="-12" y="0"/>
            <a:ext cx="8246538" cy="5143500"/>
            <a:chOff x="-12" y="0"/>
            <a:chExt cx="8246538" cy="5143500"/>
          </a:xfrm>
        </p:grpSpPr>
        <p:grpSp>
          <p:nvGrpSpPr>
            <p:cNvPr id="275" name="Google Shape;275;p17"/>
            <p:cNvGrpSpPr/>
            <p:nvPr/>
          </p:nvGrpSpPr>
          <p:grpSpPr>
            <a:xfrm>
              <a:off x="5749750" y="0"/>
              <a:ext cx="2496775" cy="5143500"/>
              <a:chOff x="5744400" y="0"/>
              <a:chExt cx="2496775" cy="5143500"/>
            </a:xfrm>
          </p:grpSpPr>
          <p:sp>
            <p:nvSpPr>
              <p:cNvPr id="276" name="Google Shape;276;p17"/>
              <p:cNvSpPr/>
              <p:nvPr/>
            </p:nvSpPr>
            <p:spPr>
              <a:xfrm>
                <a:off x="57444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7"/>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7"/>
            <p:cNvSpPr/>
            <p:nvPr/>
          </p:nvSpPr>
          <p:spPr>
            <a:xfrm flipH="1" rot="-5400000">
              <a:off x="-332850"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7"/>
          <p:cNvGrpSpPr/>
          <p:nvPr/>
        </p:nvGrpSpPr>
        <p:grpSpPr>
          <a:xfrm>
            <a:off x="317250" y="100236"/>
            <a:ext cx="8509400" cy="5119132"/>
            <a:chOff x="317250" y="100236"/>
            <a:chExt cx="8509400" cy="5119132"/>
          </a:xfrm>
        </p:grpSpPr>
        <p:sp>
          <p:nvSpPr>
            <p:cNvPr id="280" name="Google Shape;280;p17"/>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17"/>
            <p:cNvGrpSpPr/>
            <p:nvPr/>
          </p:nvGrpSpPr>
          <p:grpSpPr>
            <a:xfrm>
              <a:off x="317250" y="268825"/>
              <a:ext cx="8509400" cy="4605850"/>
              <a:chOff x="317250" y="268825"/>
              <a:chExt cx="8509400" cy="4605850"/>
            </a:xfrm>
          </p:grpSpPr>
          <p:sp>
            <p:nvSpPr>
              <p:cNvPr id="285" name="Google Shape;285;p17"/>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7"/>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7"/>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17"/>
          <p:cNvSpPr txBox="1"/>
          <p:nvPr>
            <p:ph type="title"/>
          </p:nvPr>
        </p:nvSpPr>
        <p:spPr>
          <a:xfrm>
            <a:off x="1502350" y="1786700"/>
            <a:ext cx="3721800" cy="1569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4800"/>
              <a:buNone/>
              <a:defRPr sz="7200">
                <a:solidFill>
                  <a:srgbClr val="FFFFFF"/>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1_1">
    <p:bg>
      <p:bgPr>
        <a:gradFill>
          <a:gsLst>
            <a:gs pos="0">
              <a:schemeClr val="dk1"/>
            </a:gs>
            <a:gs pos="100000">
              <a:schemeClr val="lt1"/>
            </a:gs>
          </a:gsLst>
          <a:lin ang="5400700" scaled="0"/>
        </a:gradFill>
      </p:bgPr>
    </p:bg>
    <p:spTree>
      <p:nvGrpSpPr>
        <p:cNvPr id="290" name="Shape 290"/>
        <p:cNvGrpSpPr/>
        <p:nvPr/>
      </p:nvGrpSpPr>
      <p:grpSpPr>
        <a:xfrm>
          <a:off x="0" y="0"/>
          <a:ext cx="0" cy="0"/>
          <a:chOff x="0" y="0"/>
          <a:chExt cx="0" cy="0"/>
        </a:xfrm>
      </p:grpSpPr>
      <p:grpSp>
        <p:nvGrpSpPr>
          <p:cNvPr id="291" name="Google Shape;291;p18"/>
          <p:cNvGrpSpPr/>
          <p:nvPr/>
        </p:nvGrpSpPr>
        <p:grpSpPr>
          <a:xfrm>
            <a:off x="317250" y="100236"/>
            <a:ext cx="8509400" cy="5119132"/>
            <a:chOff x="317250" y="100236"/>
            <a:chExt cx="8509400" cy="5119132"/>
          </a:xfrm>
        </p:grpSpPr>
        <p:sp>
          <p:nvSpPr>
            <p:cNvPr id="292" name="Google Shape;292;p18"/>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18"/>
            <p:cNvGrpSpPr/>
            <p:nvPr/>
          </p:nvGrpSpPr>
          <p:grpSpPr>
            <a:xfrm>
              <a:off x="317250" y="268825"/>
              <a:ext cx="8509400" cy="4605850"/>
              <a:chOff x="317250" y="268825"/>
              <a:chExt cx="8509400" cy="4605850"/>
            </a:xfrm>
          </p:grpSpPr>
          <p:sp>
            <p:nvSpPr>
              <p:cNvPr id="297" name="Google Shape;297;p18"/>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18"/>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8"/>
          <p:cNvGrpSpPr/>
          <p:nvPr/>
        </p:nvGrpSpPr>
        <p:grpSpPr>
          <a:xfrm>
            <a:off x="1780225" y="0"/>
            <a:ext cx="5765525" cy="5143500"/>
            <a:chOff x="1777625" y="0"/>
            <a:chExt cx="5765525" cy="5143500"/>
          </a:xfrm>
        </p:grpSpPr>
        <p:sp>
          <p:nvSpPr>
            <p:cNvPr id="302" name="Google Shape;302;p18"/>
            <p:cNvSpPr/>
            <p:nvPr/>
          </p:nvSpPr>
          <p:spPr>
            <a:xfrm>
              <a:off x="1777625"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8"/>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18"/>
          <p:cNvSpPr txBox="1"/>
          <p:nvPr>
            <p:ph idx="1" type="subTitle"/>
          </p:nvPr>
        </p:nvSpPr>
        <p:spPr>
          <a:xfrm>
            <a:off x="725263" y="1438563"/>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sz="3600">
                <a:latin typeface="Squada One"/>
                <a:ea typeface="Squada One"/>
                <a:cs typeface="Squada One"/>
                <a:sym typeface="Squada One"/>
              </a:defRPr>
            </a:lvl1pPr>
            <a:lvl2pPr lvl="1" rtl="0" algn="r">
              <a:lnSpc>
                <a:spcPct val="100000"/>
              </a:lnSpc>
              <a:spcBef>
                <a:spcPts val="1600"/>
              </a:spcBef>
              <a:spcAft>
                <a:spcPts val="0"/>
              </a:spcAft>
              <a:buNone/>
              <a:defRPr sz="3600">
                <a:latin typeface="Squada One"/>
                <a:ea typeface="Squada One"/>
                <a:cs typeface="Squada One"/>
                <a:sym typeface="Squada One"/>
              </a:defRPr>
            </a:lvl2pPr>
            <a:lvl3pPr lvl="2" rtl="0" algn="r">
              <a:lnSpc>
                <a:spcPct val="100000"/>
              </a:lnSpc>
              <a:spcBef>
                <a:spcPts val="1600"/>
              </a:spcBef>
              <a:spcAft>
                <a:spcPts val="0"/>
              </a:spcAft>
              <a:buNone/>
              <a:defRPr sz="3600">
                <a:latin typeface="Squada One"/>
                <a:ea typeface="Squada One"/>
                <a:cs typeface="Squada One"/>
                <a:sym typeface="Squada One"/>
              </a:defRPr>
            </a:lvl3pPr>
            <a:lvl4pPr lvl="3" rtl="0" algn="r">
              <a:lnSpc>
                <a:spcPct val="100000"/>
              </a:lnSpc>
              <a:spcBef>
                <a:spcPts val="1600"/>
              </a:spcBef>
              <a:spcAft>
                <a:spcPts val="0"/>
              </a:spcAft>
              <a:buNone/>
              <a:defRPr sz="3600">
                <a:latin typeface="Squada One"/>
                <a:ea typeface="Squada One"/>
                <a:cs typeface="Squada One"/>
                <a:sym typeface="Squada One"/>
              </a:defRPr>
            </a:lvl4pPr>
            <a:lvl5pPr lvl="4" rtl="0" algn="r">
              <a:lnSpc>
                <a:spcPct val="100000"/>
              </a:lnSpc>
              <a:spcBef>
                <a:spcPts val="1600"/>
              </a:spcBef>
              <a:spcAft>
                <a:spcPts val="0"/>
              </a:spcAft>
              <a:buNone/>
              <a:defRPr sz="3600">
                <a:latin typeface="Squada One"/>
                <a:ea typeface="Squada One"/>
                <a:cs typeface="Squada One"/>
                <a:sym typeface="Squada One"/>
              </a:defRPr>
            </a:lvl5pPr>
            <a:lvl6pPr lvl="5" rtl="0" algn="r">
              <a:lnSpc>
                <a:spcPct val="100000"/>
              </a:lnSpc>
              <a:spcBef>
                <a:spcPts val="1600"/>
              </a:spcBef>
              <a:spcAft>
                <a:spcPts val="0"/>
              </a:spcAft>
              <a:buNone/>
              <a:defRPr sz="3600">
                <a:latin typeface="Squada One"/>
                <a:ea typeface="Squada One"/>
                <a:cs typeface="Squada One"/>
                <a:sym typeface="Squada One"/>
              </a:defRPr>
            </a:lvl6pPr>
            <a:lvl7pPr lvl="6" rtl="0" algn="r">
              <a:lnSpc>
                <a:spcPct val="100000"/>
              </a:lnSpc>
              <a:spcBef>
                <a:spcPts val="1600"/>
              </a:spcBef>
              <a:spcAft>
                <a:spcPts val="0"/>
              </a:spcAft>
              <a:buNone/>
              <a:defRPr sz="3600">
                <a:latin typeface="Squada One"/>
                <a:ea typeface="Squada One"/>
                <a:cs typeface="Squada One"/>
                <a:sym typeface="Squada One"/>
              </a:defRPr>
            </a:lvl7pPr>
            <a:lvl8pPr lvl="7" rtl="0" algn="r">
              <a:lnSpc>
                <a:spcPct val="100000"/>
              </a:lnSpc>
              <a:spcBef>
                <a:spcPts val="1600"/>
              </a:spcBef>
              <a:spcAft>
                <a:spcPts val="0"/>
              </a:spcAft>
              <a:buNone/>
              <a:defRPr sz="3600">
                <a:latin typeface="Squada One"/>
                <a:ea typeface="Squada One"/>
                <a:cs typeface="Squada One"/>
                <a:sym typeface="Squada One"/>
              </a:defRPr>
            </a:lvl8pPr>
            <a:lvl9pPr lvl="8" rtl="0" algn="r">
              <a:lnSpc>
                <a:spcPct val="100000"/>
              </a:lnSpc>
              <a:spcBef>
                <a:spcPts val="1600"/>
              </a:spcBef>
              <a:spcAft>
                <a:spcPts val="1600"/>
              </a:spcAft>
              <a:buNone/>
              <a:defRPr sz="3600">
                <a:latin typeface="Squada One"/>
                <a:ea typeface="Squada One"/>
                <a:cs typeface="Squada One"/>
                <a:sym typeface="Squada One"/>
              </a:defRPr>
            </a:lvl9pPr>
          </a:lstStyle>
          <a:p/>
        </p:txBody>
      </p:sp>
      <p:sp>
        <p:nvSpPr>
          <p:cNvPr id="305" name="Google Shape;305;p18"/>
          <p:cNvSpPr txBox="1"/>
          <p:nvPr>
            <p:ph idx="2" type="subTitle"/>
          </p:nvPr>
        </p:nvSpPr>
        <p:spPr>
          <a:xfrm>
            <a:off x="6034224" y="1438563"/>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3600">
                <a:latin typeface="Squada One"/>
                <a:ea typeface="Squada One"/>
                <a:cs typeface="Squada One"/>
                <a:sym typeface="Squada One"/>
              </a:defRPr>
            </a:lvl1pPr>
            <a:lvl2pPr lvl="1" rtl="0">
              <a:lnSpc>
                <a:spcPct val="100000"/>
              </a:lnSpc>
              <a:spcBef>
                <a:spcPts val="1600"/>
              </a:spcBef>
              <a:spcAft>
                <a:spcPts val="0"/>
              </a:spcAft>
              <a:buNone/>
              <a:defRPr sz="3600">
                <a:latin typeface="Squada One"/>
                <a:ea typeface="Squada One"/>
                <a:cs typeface="Squada One"/>
                <a:sym typeface="Squada One"/>
              </a:defRPr>
            </a:lvl2pPr>
            <a:lvl3pPr lvl="2" rtl="0">
              <a:lnSpc>
                <a:spcPct val="100000"/>
              </a:lnSpc>
              <a:spcBef>
                <a:spcPts val="1600"/>
              </a:spcBef>
              <a:spcAft>
                <a:spcPts val="0"/>
              </a:spcAft>
              <a:buNone/>
              <a:defRPr sz="3600">
                <a:latin typeface="Squada One"/>
                <a:ea typeface="Squada One"/>
                <a:cs typeface="Squada One"/>
                <a:sym typeface="Squada One"/>
              </a:defRPr>
            </a:lvl3pPr>
            <a:lvl4pPr lvl="3" rtl="0">
              <a:lnSpc>
                <a:spcPct val="100000"/>
              </a:lnSpc>
              <a:spcBef>
                <a:spcPts val="1600"/>
              </a:spcBef>
              <a:spcAft>
                <a:spcPts val="0"/>
              </a:spcAft>
              <a:buNone/>
              <a:defRPr sz="3600">
                <a:latin typeface="Squada One"/>
                <a:ea typeface="Squada One"/>
                <a:cs typeface="Squada One"/>
                <a:sym typeface="Squada One"/>
              </a:defRPr>
            </a:lvl4pPr>
            <a:lvl5pPr lvl="4" rtl="0">
              <a:lnSpc>
                <a:spcPct val="100000"/>
              </a:lnSpc>
              <a:spcBef>
                <a:spcPts val="1600"/>
              </a:spcBef>
              <a:spcAft>
                <a:spcPts val="0"/>
              </a:spcAft>
              <a:buNone/>
              <a:defRPr sz="3600">
                <a:latin typeface="Squada One"/>
                <a:ea typeface="Squada One"/>
                <a:cs typeface="Squada One"/>
                <a:sym typeface="Squada One"/>
              </a:defRPr>
            </a:lvl5pPr>
            <a:lvl6pPr lvl="5" rtl="0">
              <a:lnSpc>
                <a:spcPct val="100000"/>
              </a:lnSpc>
              <a:spcBef>
                <a:spcPts val="1600"/>
              </a:spcBef>
              <a:spcAft>
                <a:spcPts val="0"/>
              </a:spcAft>
              <a:buNone/>
              <a:defRPr sz="3600">
                <a:latin typeface="Squada One"/>
                <a:ea typeface="Squada One"/>
                <a:cs typeface="Squada One"/>
                <a:sym typeface="Squada One"/>
              </a:defRPr>
            </a:lvl6pPr>
            <a:lvl7pPr lvl="6" rtl="0">
              <a:lnSpc>
                <a:spcPct val="100000"/>
              </a:lnSpc>
              <a:spcBef>
                <a:spcPts val="1600"/>
              </a:spcBef>
              <a:spcAft>
                <a:spcPts val="0"/>
              </a:spcAft>
              <a:buNone/>
              <a:defRPr sz="3600">
                <a:latin typeface="Squada One"/>
                <a:ea typeface="Squada One"/>
                <a:cs typeface="Squada One"/>
                <a:sym typeface="Squada One"/>
              </a:defRPr>
            </a:lvl7pPr>
            <a:lvl8pPr lvl="7" rtl="0">
              <a:lnSpc>
                <a:spcPct val="100000"/>
              </a:lnSpc>
              <a:spcBef>
                <a:spcPts val="1600"/>
              </a:spcBef>
              <a:spcAft>
                <a:spcPts val="0"/>
              </a:spcAft>
              <a:buNone/>
              <a:defRPr sz="3600">
                <a:latin typeface="Squada One"/>
                <a:ea typeface="Squada One"/>
                <a:cs typeface="Squada One"/>
                <a:sym typeface="Squada One"/>
              </a:defRPr>
            </a:lvl8pPr>
            <a:lvl9pPr lvl="8" rtl="0">
              <a:lnSpc>
                <a:spcPct val="100000"/>
              </a:lnSpc>
              <a:spcBef>
                <a:spcPts val="1600"/>
              </a:spcBef>
              <a:spcAft>
                <a:spcPts val="1600"/>
              </a:spcAft>
              <a:buNone/>
              <a:defRPr sz="3600">
                <a:latin typeface="Squada One"/>
                <a:ea typeface="Squada One"/>
                <a:cs typeface="Squada One"/>
                <a:sym typeface="Squada One"/>
              </a:defRPr>
            </a:lvl9pPr>
          </a:lstStyle>
          <a:p/>
        </p:txBody>
      </p:sp>
      <p:sp>
        <p:nvSpPr>
          <p:cNvPr id="306" name="Google Shape;306;p18"/>
          <p:cNvSpPr txBox="1"/>
          <p:nvPr>
            <p:ph idx="3" type="subTitle"/>
          </p:nvPr>
        </p:nvSpPr>
        <p:spPr>
          <a:xfrm>
            <a:off x="725298" y="2025875"/>
            <a:ext cx="23967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307" name="Google Shape;307;p18"/>
          <p:cNvSpPr txBox="1"/>
          <p:nvPr>
            <p:ph idx="4" type="subTitle"/>
          </p:nvPr>
        </p:nvSpPr>
        <p:spPr>
          <a:xfrm>
            <a:off x="6034188" y="2025875"/>
            <a:ext cx="23967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08" name="Google Shape;308;p18"/>
          <p:cNvSpPr txBox="1"/>
          <p:nvPr>
            <p:ph idx="5" type="subTitle"/>
          </p:nvPr>
        </p:nvSpPr>
        <p:spPr>
          <a:xfrm>
            <a:off x="725263" y="3032669"/>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sz="3600">
                <a:latin typeface="Squada One"/>
                <a:ea typeface="Squada One"/>
                <a:cs typeface="Squada One"/>
                <a:sym typeface="Squada One"/>
              </a:defRPr>
            </a:lvl1pPr>
            <a:lvl2pPr lvl="1" rtl="0" algn="r">
              <a:lnSpc>
                <a:spcPct val="100000"/>
              </a:lnSpc>
              <a:spcBef>
                <a:spcPts val="1600"/>
              </a:spcBef>
              <a:spcAft>
                <a:spcPts val="0"/>
              </a:spcAft>
              <a:buNone/>
              <a:defRPr sz="3600">
                <a:latin typeface="Squada One"/>
                <a:ea typeface="Squada One"/>
                <a:cs typeface="Squada One"/>
                <a:sym typeface="Squada One"/>
              </a:defRPr>
            </a:lvl2pPr>
            <a:lvl3pPr lvl="2" rtl="0" algn="r">
              <a:lnSpc>
                <a:spcPct val="100000"/>
              </a:lnSpc>
              <a:spcBef>
                <a:spcPts val="1600"/>
              </a:spcBef>
              <a:spcAft>
                <a:spcPts val="0"/>
              </a:spcAft>
              <a:buNone/>
              <a:defRPr sz="3600">
                <a:latin typeface="Squada One"/>
                <a:ea typeface="Squada One"/>
                <a:cs typeface="Squada One"/>
                <a:sym typeface="Squada One"/>
              </a:defRPr>
            </a:lvl3pPr>
            <a:lvl4pPr lvl="3" rtl="0" algn="r">
              <a:lnSpc>
                <a:spcPct val="100000"/>
              </a:lnSpc>
              <a:spcBef>
                <a:spcPts val="1600"/>
              </a:spcBef>
              <a:spcAft>
                <a:spcPts val="0"/>
              </a:spcAft>
              <a:buNone/>
              <a:defRPr sz="3600">
                <a:latin typeface="Squada One"/>
                <a:ea typeface="Squada One"/>
                <a:cs typeface="Squada One"/>
                <a:sym typeface="Squada One"/>
              </a:defRPr>
            </a:lvl4pPr>
            <a:lvl5pPr lvl="4" rtl="0" algn="r">
              <a:lnSpc>
                <a:spcPct val="100000"/>
              </a:lnSpc>
              <a:spcBef>
                <a:spcPts val="1600"/>
              </a:spcBef>
              <a:spcAft>
                <a:spcPts val="0"/>
              </a:spcAft>
              <a:buNone/>
              <a:defRPr sz="3600">
                <a:latin typeface="Squada One"/>
                <a:ea typeface="Squada One"/>
                <a:cs typeface="Squada One"/>
                <a:sym typeface="Squada One"/>
              </a:defRPr>
            </a:lvl5pPr>
            <a:lvl6pPr lvl="5" rtl="0" algn="r">
              <a:lnSpc>
                <a:spcPct val="100000"/>
              </a:lnSpc>
              <a:spcBef>
                <a:spcPts val="1600"/>
              </a:spcBef>
              <a:spcAft>
                <a:spcPts val="0"/>
              </a:spcAft>
              <a:buNone/>
              <a:defRPr sz="3600">
                <a:latin typeface="Squada One"/>
                <a:ea typeface="Squada One"/>
                <a:cs typeface="Squada One"/>
                <a:sym typeface="Squada One"/>
              </a:defRPr>
            </a:lvl6pPr>
            <a:lvl7pPr lvl="6" rtl="0" algn="r">
              <a:lnSpc>
                <a:spcPct val="100000"/>
              </a:lnSpc>
              <a:spcBef>
                <a:spcPts val="1600"/>
              </a:spcBef>
              <a:spcAft>
                <a:spcPts val="0"/>
              </a:spcAft>
              <a:buNone/>
              <a:defRPr sz="3600">
                <a:latin typeface="Squada One"/>
                <a:ea typeface="Squada One"/>
                <a:cs typeface="Squada One"/>
                <a:sym typeface="Squada One"/>
              </a:defRPr>
            </a:lvl7pPr>
            <a:lvl8pPr lvl="7" rtl="0" algn="r">
              <a:lnSpc>
                <a:spcPct val="100000"/>
              </a:lnSpc>
              <a:spcBef>
                <a:spcPts val="1600"/>
              </a:spcBef>
              <a:spcAft>
                <a:spcPts val="0"/>
              </a:spcAft>
              <a:buNone/>
              <a:defRPr sz="3600">
                <a:latin typeface="Squada One"/>
                <a:ea typeface="Squada One"/>
                <a:cs typeface="Squada One"/>
                <a:sym typeface="Squada One"/>
              </a:defRPr>
            </a:lvl8pPr>
            <a:lvl9pPr lvl="8" rtl="0" algn="r">
              <a:lnSpc>
                <a:spcPct val="100000"/>
              </a:lnSpc>
              <a:spcBef>
                <a:spcPts val="1600"/>
              </a:spcBef>
              <a:spcAft>
                <a:spcPts val="1600"/>
              </a:spcAft>
              <a:buNone/>
              <a:defRPr sz="3600">
                <a:latin typeface="Squada One"/>
                <a:ea typeface="Squada One"/>
                <a:cs typeface="Squada One"/>
                <a:sym typeface="Squada One"/>
              </a:defRPr>
            </a:lvl9pPr>
          </a:lstStyle>
          <a:p/>
        </p:txBody>
      </p:sp>
      <p:sp>
        <p:nvSpPr>
          <p:cNvPr id="309" name="Google Shape;309;p18"/>
          <p:cNvSpPr txBox="1"/>
          <p:nvPr>
            <p:ph idx="6" type="subTitle"/>
          </p:nvPr>
        </p:nvSpPr>
        <p:spPr>
          <a:xfrm>
            <a:off x="6034223" y="3032662"/>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3600">
                <a:latin typeface="Squada One"/>
                <a:ea typeface="Squada One"/>
                <a:cs typeface="Squada One"/>
                <a:sym typeface="Squada One"/>
              </a:defRPr>
            </a:lvl1pPr>
            <a:lvl2pPr lvl="1" rtl="0">
              <a:lnSpc>
                <a:spcPct val="100000"/>
              </a:lnSpc>
              <a:spcBef>
                <a:spcPts val="1600"/>
              </a:spcBef>
              <a:spcAft>
                <a:spcPts val="0"/>
              </a:spcAft>
              <a:buNone/>
              <a:defRPr sz="3600">
                <a:latin typeface="Squada One"/>
                <a:ea typeface="Squada One"/>
                <a:cs typeface="Squada One"/>
                <a:sym typeface="Squada One"/>
              </a:defRPr>
            </a:lvl2pPr>
            <a:lvl3pPr lvl="2" rtl="0">
              <a:lnSpc>
                <a:spcPct val="100000"/>
              </a:lnSpc>
              <a:spcBef>
                <a:spcPts val="1600"/>
              </a:spcBef>
              <a:spcAft>
                <a:spcPts val="0"/>
              </a:spcAft>
              <a:buNone/>
              <a:defRPr sz="3600">
                <a:latin typeface="Squada One"/>
                <a:ea typeface="Squada One"/>
                <a:cs typeface="Squada One"/>
                <a:sym typeface="Squada One"/>
              </a:defRPr>
            </a:lvl3pPr>
            <a:lvl4pPr lvl="3" rtl="0">
              <a:lnSpc>
                <a:spcPct val="100000"/>
              </a:lnSpc>
              <a:spcBef>
                <a:spcPts val="1600"/>
              </a:spcBef>
              <a:spcAft>
                <a:spcPts val="0"/>
              </a:spcAft>
              <a:buNone/>
              <a:defRPr sz="3600">
                <a:latin typeface="Squada One"/>
                <a:ea typeface="Squada One"/>
                <a:cs typeface="Squada One"/>
                <a:sym typeface="Squada One"/>
              </a:defRPr>
            </a:lvl4pPr>
            <a:lvl5pPr lvl="4" rtl="0">
              <a:lnSpc>
                <a:spcPct val="100000"/>
              </a:lnSpc>
              <a:spcBef>
                <a:spcPts val="1600"/>
              </a:spcBef>
              <a:spcAft>
                <a:spcPts val="0"/>
              </a:spcAft>
              <a:buNone/>
              <a:defRPr sz="3600">
                <a:latin typeface="Squada One"/>
                <a:ea typeface="Squada One"/>
                <a:cs typeface="Squada One"/>
                <a:sym typeface="Squada One"/>
              </a:defRPr>
            </a:lvl5pPr>
            <a:lvl6pPr lvl="5" rtl="0">
              <a:lnSpc>
                <a:spcPct val="100000"/>
              </a:lnSpc>
              <a:spcBef>
                <a:spcPts val="1600"/>
              </a:spcBef>
              <a:spcAft>
                <a:spcPts val="0"/>
              </a:spcAft>
              <a:buNone/>
              <a:defRPr sz="3600">
                <a:latin typeface="Squada One"/>
                <a:ea typeface="Squada One"/>
                <a:cs typeface="Squada One"/>
                <a:sym typeface="Squada One"/>
              </a:defRPr>
            </a:lvl6pPr>
            <a:lvl7pPr lvl="6" rtl="0">
              <a:lnSpc>
                <a:spcPct val="100000"/>
              </a:lnSpc>
              <a:spcBef>
                <a:spcPts val="1600"/>
              </a:spcBef>
              <a:spcAft>
                <a:spcPts val="0"/>
              </a:spcAft>
              <a:buNone/>
              <a:defRPr sz="3600">
                <a:latin typeface="Squada One"/>
                <a:ea typeface="Squada One"/>
                <a:cs typeface="Squada One"/>
                <a:sym typeface="Squada One"/>
              </a:defRPr>
            </a:lvl7pPr>
            <a:lvl8pPr lvl="7" rtl="0">
              <a:lnSpc>
                <a:spcPct val="100000"/>
              </a:lnSpc>
              <a:spcBef>
                <a:spcPts val="1600"/>
              </a:spcBef>
              <a:spcAft>
                <a:spcPts val="0"/>
              </a:spcAft>
              <a:buNone/>
              <a:defRPr sz="3600">
                <a:latin typeface="Squada One"/>
                <a:ea typeface="Squada One"/>
                <a:cs typeface="Squada One"/>
                <a:sym typeface="Squada One"/>
              </a:defRPr>
            </a:lvl8pPr>
            <a:lvl9pPr lvl="8" rtl="0">
              <a:lnSpc>
                <a:spcPct val="100000"/>
              </a:lnSpc>
              <a:spcBef>
                <a:spcPts val="1600"/>
              </a:spcBef>
              <a:spcAft>
                <a:spcPts val="1600"/>
              </a:spcAft>
              <a:buNone/>
              <a:defRPr sz="3600">
                <a:latin typeface="Squada One"/>
                <a:ea typeface="Squada One"/>
                <a:cs typeface="Squada One"/>
                <a:sym typeface="Squada One"/>
              </a:defRPr>
            </a:lvl9pPr>
          </a:lstStyle>
          <a:p/>
        </p:txBody>
      </p:sp>
      <p:sp>
        <p:nvSpPr>
          <p:cNvPr id="310" name="Google Shape;310;p18"/>
          <p:cNvSpPr txBox="1"/>
          <p:nvPr>
            <p:ph idx="7" type="subTitle"/>
          </p:nvPr>
        </p:nvSpPr>
        <p:spPr>
          <a:xfrm>
            <a:off x="725298" y="3619975"/>
            <a:ext cx="23967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311" name="Google Shape;311;p18"/>
          <p:cNvSpPr txBox="1"/>
          <p:nvPr>
            <p:ph idx="8" type="subTitle"/>
          </p:nvPr>
        </p:nvSpPr>
        <p:spPr>
          <a:xfrm>
            <a:off x="6034188" y="3619975"/>
            <a:ext cx="23967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12" name="Google Shape;312;p18"/>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s">
  <p:cSld name="CUSTOM_8_1_1">
    <p:bg>
      <p:bgPr>
        <a:gradFill>
          <a:gsLst>
            <a:gs pos="0">
              <a:schemeClr val="dk1"/>
            </a:gs>
            <a:gs pos="100000">
              <a:schemeClr val="lt1"/>
            </a:gs>
          </a:gsLst>
          <a:lin ang="5400700" scaled="0"/>
        </a:gradFill>
      </p:bgPr>
    </p:bg>
    <p:spTree>
      <p:nvGrpSpPr>
        <p:cNvPr id="313" name="Shape 313"/>
        <p:cNvGrpSpPr/>
        <p:nvPr/>
      </p:nvGrpSpPr>
      <p:grpSpPr>
        <a:xfrm>
          <a:off x="0" y="0"/>
          <a:ext cx="0" cy="0"/>
          <a:chOff x="0" y="0"/>
          <a:chExt cx="0" cy="0"/>
        </a:xfrm>
      </p:grpSpPr>
      <p:sp>
        <p:nvSpPr>
          <p:cNvPr id="314" name="Google Shape;314;p19"/>
          <p:cNvSpPr/>
          <p:nvPr/>
        </p:nvSpPr>
        <p:spPr>
          <a:xfrm flipH="1" rot="-5400000">
            <a:off x="-332850"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19"/>
          <p:cNvGrpSpPr/>
          <p:nvPr/>
        </p:nvGrpSpPr>
        <p:grpSpPr>
          <a:xfrm>
            <a:off x="317250" y="100236"/>
            <a:ext cx="8509400" cy="5119132"/>
            <a:chOff x="317250" y="100236"/>
            <a:chExt cx="8509400" cy="5119132"/>
          </a:xfrm>
        </p:grpSpPr>
        <p:sp>
          <p:nvSpPr>
            <p:cNvPr id="316" name="Google Shape;316;p19"/>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19"/>
            <p:cNvGrpSpPr/>
            <p:nvPr/>
          </p:nvGrpSpPr>
          <p:grpSpPr>
            <a:xfrm>
              <a:off x="317250" y="268825"/>
              <a:ext cx="8509400" cy="4605850"/>
              <a:chOff x="317250" y="268825"/>
              <a:chExt cx="8509400" cy="4605850"/>
            </a:xfrm>
          </p:grpSpPr>
          <p:sp>
            <p:nvSpPr>
              <p:cNvPr id="321" name="Google Shape;321;p19"/>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19"/>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19"/>
          <p:cNvSpPr txBox="1"/>
          <p:nvPr>
            <p:ph idx="1" type="subTitle"/>
          </p:nvPr>
        </p:nvSpPr>
        <p:spPr>
          <a:xfrm>
            <a:off x="6183627" y="3735445"/>
            <a:ext cx="2240400" cy="6708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26" name="Google Shape;326;p19"/>
          <p:cNvSpPr txBox="1"/>
          <p:nvPr>
            <p:ph hasCustomPrompt="1" type="title"/>
          </p:nvPr>
        </p:nvSpPr>
        <p:spPr>
          <a:xfrm>
            <a:off x="6183642" y="3381746"/>
            <a:ext cx="1703400" cy="353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27" name="Google Shape;327;p19"/>
          <p:cNvSpPr txBox="1"/>
          <p:nvPr>
            <p:ph idx="2" type="subTitle"/>
          </p:nvPr>
        </p:nvSpPr>
        <p:spPr>
          <a:xfrm>
            <a:off x="6183627" y="1900745"/>
            <a:ext cx="2240400" cy="6708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28" name="Google Shape;328;p19"/>
          <p:cNvSpPr txBox="1"/>
          <p:nvPr>
            <p:ph hasCustomPrompt="1" idx="3" type="title"/>
          </p:nvPr>
        </p:nvSpPr>
        <p:spPr>
          <a:xfrm>
            <a:off x="6183642" y="1547046"/>
            <a:ext cx="1703400" cy="353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29" name="Google Shape;329;p19"/>
          <p:cNvSpPr txBox="1"/>
          <p:nvPr>
            <p:ph idx="4" type="ctrTitle"/>
          </p:nvPr>
        </p:nvSpPr>
        <p:spPr>
          <a:xfrm>
            <a:off x="720050" y="351842"/>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3">
  <p:cSld name="TITLE_ONLY_2_1_1">
    <p:bg>
      <p:bgPr>
        <a:gradFill>
          <a:gsLst>
            <a:gs pos="0">
              <a:schemeClr val="dk1"/>
            </a:gs>
            <a:gs pos="100000">
              <a:schemeClr val="lt1"/>
            </a:gs>
          </a:gsLst>
          <a:lin ang="5400700" scaled="0"/>
        </a:gradFill>
      </p:bgPr>
    </p:bg>
    <p:spTree>
      <p:nvGrpSpPr>
        <p:cNvPr id="330" name="Shape 330"/>
        <p:cNvGrpSpPr/>
        <p:nvPr/>
      </p:nvGrpSpPr>
      <p:grpSpPr>
        <a:xfrm>
          <a:off x="0" y="0"/>
          <a:ext cx="0" cy="0"/>
          <a:chOff x="0" y="0"/>
          <a:chExt cx="0" cy="0"/>
        </a:xfrm>
      </p:grpSpPr>
      <p:grpSp>
        <p:nvGrpSpPr>
          <p:cNvPr id="331" name="Google Shape;331;p20"/>
          <p:cNvGrpSpPr/>
          <p:nvPr/>
        </p:nvGrpSpPr>
        <p:grpSpPr>
          <a:xfrm>
            <a:off x="2011573" y="-2"/>
            <a:ext cx="6885302" cy="5143502"/>
            <a:chOff x="2011573" y="-2"/>
            <a:chExt cx="6885302" cy="5143502"/>
          </a:xfrm>
        </p:grpSpPr>
        <p:sp>
          <p:nvSpPr>
            <p:cNvPr id="332" name="Google Shape;332;p20"/>
            <p:cNvSpPr/>
            <p:nvPr/>
          </p:nvSpPr>
          <p:spPr>
            <a:xfrm>
              <a:off x="64001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rot="10800000">
              <a:off x="2011573" y="-2"/>
              <a:ext cx="1289834" cy="1349075"/>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20"/>
          <p:cNvGrpSpPr/>
          <p:nvPr/>
        </p:nvGrpSpPr>
        <p:grpSpPr>
          <a:xfrm>
            <a:off x="317250" y="100236"/>
            <a:ext cx="8509400" cy="5119132"/>
            <a:chOff x="317250" y="100236"/>
            <a:chExt cx="8509400" cy="5119132"/>
          </a:xfrm>
        </p:grpSpPr>
        <p:sp>
          <p:nvSpPr>
            <p:cNvPr id="335" name="Google Shape;335;p20"/>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0"/>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20"/>
            <p:cNvGrpSpPr/>
            <p:nvPr/>
          </p:nvGrpSpPr>
          <p:grpSpPr>
            <a:xfrm>
              <a:off x="317250" y="268825"/>
              <a:ext cx="8509400" cy="4605850"/>
              <a:chOff x="317250" y="268825"/>
              <a:chExt cx="8509400" cy="4605850"/>
            </a:xfrm>
          </p:grpSpPr>
          <p:sp>
            <p:nvSpPr>
              <p:cNvPr id="340" name="Google Shape;340;p20"/>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0"/>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20"/>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0"/>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20"/>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dk1"/>
            </a:gs>
            <a:gs pos="100000">
              <a:schemeClr val="lt1"/>
            </a:gs>
          </a:gsLst>
          <a:lin ang="5400700" scaled="0"/>
        </a:gradFill>
      </p:bgPr>
    </p:bg>
    <p:spTree>
      <p:nvGrpSpPr>
        <p:cNvPr id="28" name="Shape 28"/>
        <p:cNvGrpSpPr/>
        <p:nvPr/>
      </p:nvGrpSpPr>
      <p:grpSpPr>
        <a:xfrm>
          <a:off x="0" y="0"/>
          <a:ext cx="0" cy="0"/>
          <a:chOff x="0" y="0"/>
          <a:chExt cx="0" cy="0"/>
        </a:xfrm>
      </p:grpSpPr>
      <p:grpSp>
        <p:nvGrpSpPr>
          <p:cNvPr id="29" name="Google Shape;29;p3"/>
          <p:cNvGrpSpPr/>
          <p:nvPr/>
        </p:nvGrpSpPr>
        <p:grpSpPr>
          <a:xfrm>
            <a:off x="317250" y="100236"/>
            <a:ext cx="8509400" cy="5119132"/>
            <a:chOff x="317250" y="100236"/>
            <a:chExt cx="8509400" cy="5119132"/>
          </a:xfrm>
        </p:grpSpPr>
        <p:sp>
          <p:nvSpPr>
            <p:cNvPr id="30" name="Google Shape;30;p3"/>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3"/>
            <p:cNvGrpSpPr/>
            <p:nvPr/>
          </p:nvGrpSpPr>
          <p:grpSpPr>
            <a:xfrm>
              <a:off x="317250" y="268825"/>
              <a:ext cx="8509400" cy="4605850"/>
              <a:chOff x="317250" y="268825"/>
              <a:chExt cx="8509400" cy="4605850"/>
            </a:xfrm>
          </p:grpSpPr>
          <p:sp>
            <p:nvSpPr>
              <p:cNvPr id="35" name="Google Shape;35;p3"/>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3"/>
          <p:cNvGrpSpPr/>
          <p:nvPr/>
        </p:nvGrpSpPr>
        <p:grpSpPr>
          <a:xfrm>
            <a:off x="-12" y="-12"/>
            <a:ext cx="7545763" cy="5143513"/>
            <a:chOff x="-12" y="-12"/>
            <a:chExt cx="7545763" cy="5143513"/>
          </a:xfrm>
        </p:grpSpPr>
        <p:grpSp>
          <p:nvGrpSpPr>
            <p:cNvPr id="40" name="Google Shape;40;p3"/>
            <p:cNvGrpSpPr/>
            <p:nvPr/>
          </p:nvGrpSpPr>
          <p:grpSpPr>
            <a:xfrm>
              <a:off x="5048975" y="0"/>
              <a:ext cx="2496775" cy="5143500"/>
              <a:chOff x="5046375" y="0"/>
              <a:chExt cx="2496775" cy="5143500"/>
            </a:xfrm>
          </p:grpSpPr>
          <p:sp>
            <p:nvSpPr>
              <p:cNvPr id="41" name="Google Shape;41;p3"/>
              <p:cNvSpPr/>
              <p:nvPr/>
            </p:nvSpPr>
            <p:spPr>
              <a:xfrm>
                <a:off x="5046375"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3"/>
            <p:cNvSpPr/>
            <p:nvPr/>
          </p:nvSpPr>
          <p:spPr>
            <a:xfrm rot="-5400000">
              <a:off x="-332850" y="33282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3"/>
          <p:cNvSpPr txBox="1"/>
          <p:nvPr>
            <p:ph type="title"/>
          </p:nvPr>
        </p:nvSpPr>
        <p:spPr>
          <a:xfrm>
            <a:off x="725275" y="1723200"/>
            <a:ext cx="3863100" cy="2021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1294A"/>
              </a:buClr>
              <a:buSzPts val="4200"/>
              <a:buNone/>
              <a:defRPr sz="6000">
                <a:solidFill>
                  <a:srgbClr val="FFFFFF"/>
                </a:solidFill>
              </a:defRPr>
            </a:lvl1pPr>
            <a:lvl2pPr lvl="1" rtl="0" algn="ctr">
              <a:spcBef>
                <a:spcPts val="0"/>
              </a:spcBef>
              <a:spcAft>
                <a:spcPts val="0"/>
              </a:spcAft>
              <a:buClr>
                <a:srgbClr val="41294A"/>
              </a:buClr>
              <a:buSzPts val="4200"/>
              <a:buNone/>
              <a:defRPr sz="4200">
                <a:solidFill>
                  <a:srgbClr val="41294A"/>
                </a:solidFill>
              </a:defRPr>
            </a:lvl2pPr>
            <a:lvl3pPr lvl="2" rtl="0" algn="ctr">
              <a:spcBef>
                <a:spcPts val="0"/>
              </a:spcBef>
              <a:spcAft>
                <a:spcPts val="0"/>
              </a:spcAft>
              <a:buClr>
                <a:srgbClr val="41294A"/>
              </a:buClr>
              <a:buSzPts val="4200"/>
              <a:buNone/>
              <a:defRPr sz="4200">
                <a:solidFill>
                  <a:srgbClr val="41294A"/>
                </a:solidFill>
              </a:defRPr>
            </a:lvl3pPr>
            <a:lvl4pPr lvl="3" rtl="0" algn="ctr">
              <a:spcBef>
                <a:spcPts val="0"/>
              </a:spcBef>
              <a:spcAft>
                <a:spcPts val="0"/>
              </a:spcAft>
              <a:buClr>
                <a:srgbClr val="41294A"/>
              </a:buClr>
              <a:buSzPts val="4200"/>
              <a:buNone/>
              <a:defRPr sz="4200">
                <a:solidFill>
                  <a:srgbClr val="41294A"/>
                </a:solidFill>
              </a:defRPr>
            </a:lvl4pPr>
            <a:lvl5pPr lvl="4" rtl="0" algn="ctr">
              <a:spcBef>
                <a:spcPts val="0"/>
              </a:spcBef>
              <a:spcAft>
                <a:spcPts val="0"/>
              </a:spcAft>
              <a:buClr>
                <a:srgbClr val="41294A"/>
              </a:buClr>
              <a:buSzPts val="4200"/>
              <a:buNone/>
              <a:defRPr sz="4200">
                <a:solidFill>
                  <a:srgbClr val="41294A"/>
                </a:solidFill>
              </a:defRPr>
            </a:lvl5pPr>
            <a:lvl6pPr lvl="5" rtl="0" algn="ctr">
              <a:spcBef>
                <a:spcPts val="0"/>
              </a:spcBef>
              <a:spcAft>
                <a:spcPts val="0"/>
              </a:spcAft>
              <a:buClr>
                <a:srgbClr val="41294A"/>
              </a:buClr>
              <a:buSzPts val="4200"/>
              <a:buNone/>
              <a:defRPr sz="4200">
                <a:solidFill>
                  <a:srgbClr val="41294A"/>
                </a:solidFill>
              </a:defRPr>
            </a:lvl6pPr>
            <a:lvl7pPr lvl="6" rtl="0" algn="ctr">
              <a:spcBef>
                <a:spcPts val="0"/>
              </a:spcBef>
              <a:spcAft>
                <a:spcPts val="0"/>
              </a:spcAft>
              <a:buClr>
                <a:srgbClr val="41294A"/>
              </a:buClr>
              <a:buSzPts val="4200"/>
              <a:buNone/>
              <a:defRPr sz="4200">
                <a:solidFill>
                  <a:srgbClr val="41294A"/>
                </a:solidFill>
              </a:defRPr>
            </a:lvl7pPr>
            <a:lvl8pPr lvl="7" rtl="0" algn="ctr">
              <a:spcBef>
                <a:spcPts val="0"/>
              </a:spcBef>
              <a:spcAft>
                <a:spcPts val="0"/>
              </a:spcAft>
              <a:buClr>
                <a:srgbClr val="41294A"/>
              </a:buClr>
              <a:buSzPts val="4200"/>
              <a:buNone/>
              <a:defRPr sz="4200">
                <a:solidFill>
                  <a:srgbClr val="41294A"/>
                </a:solidFill>
              </a:defRPr>
            </a:lvl8pPr>
            <a:lvl9pPr lvl="8" rtl="0" algn="ctr">
              <a:spcBef>
                <a:spcPts val="0"/>
              </a:spcBef>
              <a:spcAft>
                <a:spcPts val="0"/>
              </a:spcAft>
              <a:buClr>
                <a:srgbClr val="41294A"/>
              </a:buClr>
              <a:buSzPts val="4200"/>
              <a:buNone/>
              <a:defRPr sz="4200">
                <a:solidFill>
                  <a:srgbClr val="41294A"/>
                </a:solidFill>
              </a:defRPr>
            </a:lvl9pPr>
          </a:lstStyle>
          <a:p/>
        </p:txBody>
      </p:sp>
      <p:sp>
        <p:nvSpPr>
          <p:cNvPr id="45" name="Google Shape;45;p3"/>
          <p:cNvSpPr txBox="1"/>
          <p:nvPr>
            <p:ph idx="1" type="subTitle"/>
          </p:nvPr>
        </p:nvSpPr>
        <p:spPr>
          <a:xfrm>
            <a:off x="725275" y="3795910"/>
            <a:ext cx="6044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1294A"/>
              </a:buClr>
              <a:buSzPts val="2100"/>
              <a:buNone/>
              <a:defRPr sz="1600">
                <a:solidFill>
                  <a:srgbClr val="FFFFFF"/>
                </a:solidFill>
              </a:defRPr>
            </a:lvl1pPr>
            <a:lvl2pPr lvl="1" rtl="0" algn="ctr">
              <a:lnSpc>
                <a:spcPct val="100000"/>
              </a:lnSpc>
              <a:spcBef>
                <a:spcPts val="0"/>
              </a:spcBef>
              <a:spcAft>
                <a:spcPts val="0"/>
              </a:spcAft>
              <a:buClr>
                <a:srgbClr val="41294A"/>
              </a:buClr>
              <a:buSzPts val="2100"/>
              <a:buNone/>
              <a:defRPr sz="2100">
                <a:solidFill>
                  <a:srgbClr val="41294A"/>
                </a:solidFill>
              </a:defRPr>
            </a:lvl2pPr>
            <a:lvl3pPr lvl="2" rtl="0" algn="ctr">
              <a:lnSpc>
                <a:spcPct val="100000"/>
              </a:lnSpc>
              <a:spcBef>
                <a:spcPts val="0"/>
              </a:spcBef>
              <a:spcAft>
                <a:spcPts val="0"/>
              </a:spcAft>
              <a:buClr>
                <a:srgbClr val="41294A"/>
              </a:buClr>
              <a:buSzPts val="2100"/>
              <a:buNone/>
              <a:defRPr sz="2100">
                <a:solidFill>
                  <a:srgbClr val="41294A"/>
                </a:solidFill>
              </a:defRPr>
            </a:lvl3pPr>
            <a:lvl4pPr lvl="3" rtl="0" algn="ctr">
              <a:lnSpc>
                <a:spcPct val="100000"/>
              </a:lnSpc>
              <a:spcBef>
                <a:spcPts val="0"/>
              </a:spcBef>
              <a:spcAft>
                <a:spcPts val="0"/>
              </a:spcAft>
              <a:buClr>
                <a:srgbClr val="41294A"/>
              </a:buClr>
              <a:buSzPts val="2100"/>
              <a:buNone/>
              <a:defRPr sz="2100">
                <a:solidFill>
                  <a:srgbClr val="41294A"/>
                </a:solidFill>
              </a:defRPr>
            </a:lvl4pPr>
            <a:lvl5pPr lvl="4" rtl="0" algn="ctr">
              <a:lnSpc>
                <a:spcPct val="100000"/>
              </a:lnSpc>
              <a:spcBef>
                <a:spcPts val="0"/>
              </a:spcBef>
              <a:spcAft>
                <a:spcPts val="0"/>
              </a:spcAft>
              <a:buClr>
                <a:srgbClr val="41294A"/>
              </a:buClr>
              <a:buSzPts val="2100"/>
              <a:buNone/>
              <a:defRPr sz="2100">
                <a:solidFill>
                  <a:srgbClr val="41294A"/>
                </a:solidFill>
              </a:defRPr>
            </a:lvl5pPr>
            <a:lvl6pPr lvl="5" rtl="0" algn="ctr">
              <a:lnSpc>
                <a:spcPct val="100000"/>
              </a:lnSpc>
              <a:spcBef>
                <a:spcPts val="0"/>
              </a:spcBef>
              <a:spcAft>
                <a:spcPts val="0"/>
              </a:spcAft>
              <a:buClr>
                <a:srgbClr val="41294A"/>
              </a:buClr>
              <a:buSzPts val="2100"/>
              <a:buNone/>
              <a:defRPr sz="2100">
                <a:solidFill>
                  <a:srgbClr val="41294A"/>
                </a:solidFill>
              </a:defRPr>
            </a:lvl6pPr>
            <a:lvl7pPr lvl="6" rtl="0" algn="ctr">
              <a:lnSpc>
                <a:spcPct val="100000"/>
              </a:lnSpc>
              <a:spcBef>
                <a:spcPts val="0"/>
              </a:spcBef>
              <a:spcAft>
                <a:spcPts val="0"/>
              </a:spcAft>
              <a:buClr>
                <a:srgbClr val="41294A"/>
              </a:buClr>
              <a:buSzPts val="2100"/>
              <a:buNone/>
              <a:defRPr sz="2100">
                <a:solidFill>
                  <a:srgbClr val="41294A"/>
                </a:solidFill>
              </a:defRPr>
            </a:lvl7pPr>
            <a:lvl8pPr lvl="7" rtl="0" algn="ctr">
              <a:lnSpc>
                <a:spcPct val="100000"/>
              </a:lnSpc>
              <a:spcBef>
                <a:spcPts val="0"/>
              </a:spcBef>
              <a:spcAft>
                <a:spcPts val="0"/>
              </a:spcAft>
              <a:buClr>
                <a:srgbClr val="41294A"/>
              </a:buClr>
              <a:buSzPts val="2100"/>
              <a:buNone/>
              <a:defRPr sz="2100">
                <a:solidFill>
                  <a:srgbClr val="41294A"/>
                </a:solidFill>
              </a:defRPr>
            </a:lvl8pPr>
            <a:lvl9pPr lvl="8" rtl="0" algn="ctr">
              <a:lnSpc>
                <a:spcPct val="100000"/>
              </a:lnSpc>
              <a:spcBef>
                <a:spcPts val="0"/>
              </a:spcBef>
              <a:spcAft>
                <a:spcPts val="0"/>
              </a:spcAft>
              <a:buClr>
                <a:srgbClr val="41294A"/>
              </a:buClr>
              <a:buSzPts val="2100"/>
              <a:buNone/>
              <a:defRPr sz="2100">
                <a:solidFill>
                  <a:srgbClr val="41294A"/>
                </a:solidFill>
              </a:defRPr>
            </a:lvl9pPr>
          </a:lstStyle>
          <a:p/>
        </p:txBody>
      </p:sp>
      <p:sp>
        <p:nvSpPr>
          <p:cNvPr id="46" name="Google Shape;46;p3"/>
          <p:cNvSpPr txBox="1"/>
          <p:nvPr>
            <p:ph hasCustomPrompt="1" idx="2" type="title"/>
          </p:nvPr>
        </p:nvSpPr>
        <p:spPr>
          <a:xfrm>
            <a:off x="725275" y="952809"/>
            <a:ext cx="1176600" cy="8592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99999"/>
              </a:buClr>
              <a:buSzPts val="3600"/>
              <a:buNone/>
              <a:defRPr sz="6000"/>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bg>
      <p:bgPr>
        <a:gradFill>
          <a:gsLst>
            <a:gs pos="0">
              <a:schemeClr val="dk1"/>
            </a:gs>
            <a:gs pos="100000">
              <a:schemeClr val="lt1"/>
            </a:gs>
          </a:gsLst>
          <a:lin ang="5400700" scaled="0"/>
        </a:gradFill>
      </p:bgPr>
    </p:bg>
    <p:spTree>
      <p:nvGrpSpPr>
        <p:cNvPr id="345" name="Shape 345"/>
        <p:cNvGrpSpPr/>
        <p:nvPr/>
      </p:nvGrpSpPr>
      <p:grpSpPr>
        <a:xfrm>
          <a:off x="0" y="0"/>
          <a:ext cx="0" cy="0"/>
          <a:chOff x="0" y="0"/>
          <a:chExt cx="0" cy="0"/>
        </a:xfrm>
      </p:grpSpPr>
      <p:grpSp>
        <p:nvGrpSpPr>
          <p:cNvPr id="346" name="Google Shape;346;p21"/>
          <p:cNvGrpSpPr/>
          <p:nvPr/>
        </p:nvGrpSpPr>
        <p:grpSpPr>
          <a:xfrm flipH="1">
            <a:off x="659830" y="0"/>
            <a:ext cx="9717332" cy="6034494"/>
            <a:chOff x="-1235925" y="0"/>
            <a:chExt cx="9717332" cy="6034494"/>
          </a:xfrm>
        </p:grpSpPr>
        <p:sp>
          <p:nvSpPr>
            <p:cNvPr id="347" name="Google Shape;347;p21"/>
            <p:cNvSpPr/>
            <p:nvPr/>
          </p:nvSpPr>
          <p:spPr>
            <a:xfrm rot="-1528096">
              <a:off x="5544546" y="3013188"/>
              <a:ext cx="2496710" cy="2611382"/>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1235925" y="0"/>
              <a:ext cx="4590109" cy="2185646"/>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1"/>
          <p:cNvGrpSpPr/>
          <p:nvPr/>
        </p:nvGrpSpPr>
        <p:grpSpPr>
          <a:xfrm>
            <a:off x="317250" y="100236"/>
            <a:ext cx="8509400" cy="5119132"/>
            <a:chOff x="317250" y="100236"/>
            <a:chExt cx="8509400" cy="5119132"/>
          </a:xfrm>
        </p:grpSpPr>
        <p:sp>
          <p:nvSpPr>
            <p:cNvPr id="351" name="Google Shape;351;p21"/>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21"/>
            <p:cNvGrpSpPr/>
            <p:nvPr/>
          </p:nvGrpSpPr>
          <p:grpSpPr>
            <a:xfrm>
              <a:off x="317250" y="268825"/>
              <a:ext cx="8509400" cy="4605850"/>
              <a:chOff x="317250" y="268825"/>
              <a:chExt cx="8509400" cy="4605850"/>
            </a:xfrm>
          </p:grpSpPr>
          <p:sp>
            <p:nvSpPr>
              <p:cNvPr id="356" name="Google Shape;356;p21"/>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1"/>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21"/>
          <p:cNvSpPr txBox="1"/>
          <p:nvPr>
            <p:ph idx="1" type="subTitle"/>
          </p:nvPr>
        </p:nvSpPr>
        <p:spPr>
          <a:xfrm>
            <a:off x="72005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1" name="Google Shape;361;p21"/>
          <p:cNvSpPr txBox="1"/>
          <p:nvPr>
            <p:ph idx="2" type="subTitle"/>
          </p:nvPr>
        </p:nvSpPr>
        <p:spPr>
          <a:xfrm>
            <a:off x="349496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2" name="Google Shape;362;p21"/>
          <p:cNvSpPr txBox="1"/>
          <p:nvPr>
            <p:ph idx="3" type="subTitle"/>
          </p:nvPr>
        </p:nvSpPr>
        <p:spPr>
          <a:xfrm>
            <a:off x="627960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3" name="Google Shape;363;p21"/>
          <p:cNvSpPr txBox="1"/>
          <p:nvPr>
            <p:ph idx="4" type="subTitle"/>
          </p:nvPr>
        </p:nvSpPr>
        <p:spPr>
          <a:xfrm>
            <a:off x="720050" y="2155112"/>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4" name="Google Shape;364;p21"/>
          <p:cNvSpPr txBox="1"/>
          <p:nvPr>
            <p:ph idx="5" type="subTitle"/>
          </p:nvPr>
        </p:nvSpPr>
        <p:spPr>
          <a:xfrm>
            <a:off x="3494960" y="2155112"/>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5" name="Google Shape;365;p21"/>
          <p:cNvSpPr txBox="1"/>
          <p:nvPr>
            <p:ph idx="6" type="subTitle"/>
          </p:nvPr>
        </p:nvSpPr>
        <p:spPr>
          <a:xfrm>
            <a:off x="6279600" y="2155112"/>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366" name="Google Shape;366;p21"/>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bg>
      <p:bgPr>
        <a:gradFill>
          <a:gsLst>
            <a:gs pos="0">
              <a:schemeClr val="dk1"/>
            </a:gs>
            <a:gs pos="100000">
              <a:schemeClr val="lt1"/>
            </a:gs>
          </a:gsLst>
          <a:lin ang="5400700" scaled="0"/>
        </a:gradFill>
      </p:bgPr>
    </p:bg>
    <p:spTree>
      <p:nvGrpSpPr>
        <p:cNvPr id="367" name="Shape 367"/>
        <p:cNvGrpSpPr/>
        <p:nvPr/>
      </p:nvGrpSpPr>
      <p:grpSpPr>
        <a:xfrm>
          <a:off x="0" y="0"/>
          <a:ext cx="0" cy="0"/>
          <a:chOff x="0" y="0"/>
          <a:chExt cx="0" cy="0"/>
        </a:xfrm>
      </p:grpSpPr>
      <p:grpSp>
        <p:nvGrpSpPr>
          <p:cNvPr id="368" name="Google Shape;368;p22"/>
          <p:cNvGrpSpPr/>
          <p:nvPr/>
        </p:nvGrpSpPr>
        <p:grpSpPr>
          <a:xfrm flipH="1">
            <a:off x="659830" y="0"/>
            <a:ext cx="9717332" cy="6034494"/>
            <a:chOff x="-1235925" y="0"/>
            <a:chExt cx="9717332" cy="6034494"/>
          </a:xfrm>
        </p:grpSpPr>
        <p:sp>
          <p:nvSpPr>
            <p:cNvPr id="369" name="Google Shape;369;p22"/>
            <p:cNvSpPr/>
            <p:nvPr/>
          </p:nvSpPr>
          <p:spPr>
            <a:xfrm rot="-1528096">
              <a:off x="5544546" y="3013188"/>
              <a:ext cx="2496710" cy="2611382"/>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1235925" y="0"/>
              <a:ext cx="4590109" cy="2185646"/>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22"/>
          <p:cNvSpPr txBox="1"/>
          <p:nvPr>
            <p:ph type="title"/>
          </p:nvPr>
        </p:nvSpPr>
        <p:spPr>
          <a:xfrm>
            <a:off x="2934650" y="1658400"/>
            <a:ext cx="1350300" cy="13455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SzPts val="2200"/>
              <a:buNone/>
              <a:defRPr i="0" sz="24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grpSp>
        <p:nvGrpSpPr>
          <p:cNvPr id="373" name="Google Shape;373;p22"/>
          <p:cNvGrpSpPr/>
          <p:nvPr/>
        </p:nvGrpSpPr>
        <p:grpSpPr>
          <a:xfrm>
            <a:off x="317250" y="100236"/>
            <a:ext cx="8509400" cy="5119132"/>
            <a:chOff x="317250" y="100236"/>
            <a:chExt cx="8509400" cy="5119132"/>
          </a:xfrm>
        </p:grpSpPr>
        <p:sp>
          <p:nvSpPr>
            <p:cNvPr id="374" name="Google Shape;374;p22"/>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22"/>
            <p:cNvGrpSpPr/>
            <p:nvPr/>
          </p:nvGrpSpPr>
          <p:grpSpPr>
            <a:xfrm>
              <a:off x="317250" y="268825"/>
              <a:ext cx="8509400" cy="4605850"/>
              <a:chOff x="317250" y="268825"/>
              <a:chExt cx="8509400" cy="4605850"/>
            </a:xfrm>
          </p:grpSpPr>
          <p:sp>
            <p:nvSpPr>
              <p:cNvPr id="379" name="Google Shape;379;p22"/>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22"/>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 name="Google Shape;383;p22"/>
          <p:cNvSpPr txBox="1"/>
          <p:nvPr>
            <p:ph idx="1" type="subTitle"/>
          </p:nvPr>
        </p:nvSpPr>
        <p:spPr>
          <a:xfrm>
            <a:off x="1511850" y="3464300"/>
            <a:ext cx="2772900" cy="888300"/>
          </a:xfrm>
          <a:prstGeom prst="rect">
            <a:avLst/>
          </a:prstGeom>
        </p:spPr>
        <p:txBody>
          <a:bodyPr anchorCtr="0" anchor="ctr" bIns="91425" lIns="91425" spcFirstLastPara="1" rIns="72000"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384" name="Google Shape;384;p22"/>
          <p:cNvSpPr txBox="1"/>
          <p:nvPr>
            <p:ph idx="2"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bg>
      <p:bgPr>
        <a:gradFill>
          <a:gsLst>
            <a:gs pos="0">
              <a:schemeClr val="dk1"/>
            </a:gs>
            <a:gs pos="100000">
              <a:schemeClr val="lt1"/>
            </a:gs>
          </a:gsLst>
          <a:lin ang="5400700" scaled="0"/>
        </a:gradFill>
      </p:bgPr>
    </p:bg>
    <p:spTree>
      <p:nvGrpSpPr>
        <p:cNvPr id="385" name="Shape 385"/>
        <p:cNvGrpSpPr/>
        <p:nvPr/>
      </p:nvGrpSpPr>
      <p:grpSpPr>
        <a:xfrm>
          <a:off x="0" y="0"/>
          <a:ext cx="0" cy="0"/>
          <a:chOff x="0" y="0"/>
          <a:chExt cx="0" cy="0"/>
        </a:xfrm>
      </p:grpSpPr>
      <p:grpSp>
        <p:nvGrpSpPr>
          <p:cNvPr id="386" name="Google Shape;386;p23"/>
          <p:cNvGrpSpPr/>
          <p:nvPr/>
        </p:nvGrpSpPr>
        <p:grpSpPr>
          <a:xfrm>
            <a:off x="-1115885" y="-1327341"/>
            <a:ext cx="10835698" cy="7946444"/>
            <a:chOff x="-2354410" y="-1327341"/>
            <a:chExt cx="10835698" cy="7946444"/>
          </a:xfrm>
        </p:grpSpPr>
        <p:sp>
          <p:nvSpPr>
            <p:cNvPr id="387" name="Google Shape;387;p23"/>
            <p:cNvSpPr/>
            <p:nvPr/>
          </p:nvSpPr>
          <p:spPr>
            <a:xfrm rot="-1528002">
              <a:off x="3945311" y="1952695"/>
              <a:ext cx="3856188" cy="403330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3"/>
            <p:cNvSpPr/>
            <p:nvPr/>
          </p:nvSpPr>
          <p:spPr>
            <a:xfrm rot="-1236723">
              <a:off x="-2116626" y="-589399"/>
              <a:ext cx="4589808" cy="2185503"/>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23"/>
          <p:cNvGrpSpPr/>
          <p:nvPr/>
        </p:nvGrpSpPr>
        <p:grpSpPr>
          <a:xfrm>
            <a:off x="317250" y="100236"/>
            <a:ext cx="8509400" cy="5119132"/>
            <a:chOff x="317250" y="100236"/>
            <a:chExt cx="8509400" cy="5119132"/>
          </a:xfrm>
        </p:grpSpPr>
        <p:sp>
          <p:nvSpPr>
            <p:cNvPr id="391" name="Google Shape;391;p23"/>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3"/>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23"/>
            <p:cNvGrpSpPr/>
            <p:nvPr/>
          </p:nvGrpSpPr>
          <p:grpSpPr>
            <a:xfrm>
              <a:off x="317250" y="268825"/>
              <a:ext cx="8509400" cy="4605850"/>
              <a:chOff x="317250" y="268825"/>
              <a:chExt cx="8509400" cy="4605850"/>
            </a:xfrm>
          </p:grpSpPr>
          <p:sp>
            <p:nvSpPr>
              <p:cNvPr id="396" name="Google Shape;396;p23"/>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23"/>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3"/>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23"/>
          <p:cNvSpPr txBox="1"/>
          <p:nvPr>
            <p:ph type="title"/>
          </p:nvPr>
        </p:nvSpPr>
        <p:spPr>
          <a:xfrm>
            <a:off x="5238250" y="1658400"/>
            <a:ext cx="2090700" cy="1345500"/>
          </a:xfrm>
          <a:prstGeom prst="rect">
            <a:avLst/>
          </a:prstGeom>
          <a:noFill/>
          <a:ln>
            <a:noFill/>
          </a:ln>
        </p:spPr>
        <p:txBody>
          <a:bodyPr anchorCtr="0" anchor="b" bIns="0" lIns="91425" spcFirstLastPara="1" rIns="0" wrap="square" tIns="0">
            <a:noAutofit/>
          </a:bodyPr>
          <a:lstStyle>
            <a:lvl1pPr lvl="0" rtl="0">
              <a:spcBef>
                <a:spcPts val="0"/>
              </a:spcBef>
              <a:spcAft>
                <a:spcPts val="0"/>
              </a:spcAft>
              <a:buSzPts val="2200"/>
              <a:buNone/>
              <a:defRPr i="0" sz="24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01" name="Google Shape;401;p23"/>
          <p:cNvSpPr txBox="1"/>
          <p:nvPr>
            <p:ph idx="1" type="subTitle"/>
          </p:nvPr>
        </p:nvSpPr>
        <p:spPr>
          <a:xfrm>
            <a:off x="5238250" y="3480175"/>
            <a:ext cx="2498400" cy="888300"/>
          </a:xfrm>
          <a:prstGeom prst="rect">
            <a:avLst/>
          </a:prstGeom>
        </p:spPr>
        <p:txBody>
          <a:bodyPr anchorCtr="0" anchor="ctr" bIns="91425" lIns="91425" spcFirstLastPara="1" rIns="0"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solidFill>
                  <a:schemeClr val="dk2"/>
                </a:solidFill>
              </a:defRPr>
            </a:lvl2pPr>
            <a:lvl3pPr lvl="2" rtl="0">
              <a:lnSpc>
                <a:spcPct val="100000"/>
              </a:lnSpc>
              <a:spcBef>
                <a:spcPts val="1600"/>
              </a:spcBef>
              <a:spcAft>
                <a:spcPts val="0"/>
              </a:spcAft>
              <a:buNone/>
              <a:defRPr sz="1400">
                <a:solidFill>
                  <a:schemeClr val="dk2"/>
                </a:solidFill>
              </a:defRPr>
            </a:lvl3pPr>
            <a:lvl4pPr lvl="3" rtl="0">
              <a:lnSpc>
                <a:spcPct val="100000"/>
              </a:lnSpc>
              <a:spcBef>
                <a:spcPts val="1600"/>
              </a:spcBef>
              <a:spcAft>
                <a:spcPts val="0"/>
              </a:spcAft>
              <a:buNone/>
              <a:defRPr sz="1400">
                <a:solidFill>
                  <a:schemeClr val="dk2"/>
                </a:solidFill>
              </a:defRPr>
            </a:lvl4pPr>
            <a:lvl5pPr lvl="4" rtl="0">
              <a:lnSpc>
                <a:spcPct val="100000"/>
              </a:lnSpc>
              <a:spcBef>
                <a:spcPts val="1600"/>
              </a:spcBef>
              <a:spcAft>
                <a:spcPts val="0"/>
              </a:spcAft>
              <a:buNone/>
              <a:defRPr sz="1400">
                <a:solidFill>
                  <a:schemeClr val="dk2"/>
                </a:solidFill>
              </a:defRPr>
            </a:lvl5pPr>
            <a:lvl6pPr lvl="5" rtl="0">
              <a:lnSpc>
                <a:spcPct val="100000"/>
              </a:lnSpc>
              <a:spcBef>
                <a:spcPts val="1600"/>
              </a:spcBef>
              <a:spcAft>
                <a:spcPts val="0"/>
              </a:spcAft>
              <a:buNone/>
              <a:defRPr sz="1400">
                <a:solidFill>
                  <a:schemeClr val="dk2"/>
                </a:solidFill>
              </a:defRPr>
            </a:lvl6pPr>
            <a:lvl7pPr lvl="6" rtl="0">
              <a:lnSpc>
                <a:spcPct val="100000"/>
              </a:lnSpc>
              <a:spcBef>
                <a:spcPts val="1600"/>
              </a:spcBef>
              <a:spcAft>
                <a:spcPts val="0"/>
              </a:spcAft>
              <a:buNone/>
              <a:defRPr sz="1400">
                <a:solidFill>
                  <a:schemeClr val="dk2"/>
                </a:solidFill>
              </a:defRPr>
            </a:lvl7pPr>
            <a:lvl8pPr lvl="7" rtl="0">
              <a:lnSpc>
                <a:spcPct val="100000"/>
              </a:lnSpc>
              <a:spcBef>
                <a:spcPts val="1600"/>
              </a:spcBef>
              <a:spcAft>
                <a:spcPts val="0"/>
              </a:spcAft>
              <a:buNone/>
              <a:defRPr sz="1400">
                <a:solidFill>
                  <a:schemeClr val="dk2"/>
                </a:solidFill>
              </a:defRPr>
            </a:lvl8pPr>
            <a:lvl9pPr lvl="8" rtl="0">
              <a:lnSpc>
                <a:spcPct val="100000"/>
              </a:lnSpc>
              <a:spcBef>
                <a:spcPts val="1600"/>
              </a:spcBef>
              <a:spcAft>
                <a:spcPts val="1600"/>
              </a:spcAft>
              <a:buNone/>
              <a:defRPr sz="1400">
                <a:solidFill>
                  <a:schemeClr val="dk2"/>
                </a:solidFill>
              </a:defRPr>
            </a:lvl9pPr>
          </a:lstStyle>
          <a:p/>
        </p:txBody>
      </p:sp>
      <p:sp>
        <p:nvSpPr>
          <p:cNvPr id="402" name="Google Shape;402;p23"/>
          <p:cNvSpPr txBox="1"/>
          <p:nvPr>
            <p:ph idx="2"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MAIN_POINT_1_1_2">
    <p:bg>
      <p:bgPr>
        <a:gradFill>
          <a:gsLst>
            <a:gs pos="0">
              <a:schemeClr val="dk1"/>
            </a:gs>
            <a:gs pos="100000">
              <a:schemeClr val="lt1"/>
            </a:gs>
          </a:gsLst>
          <a:lin ang="5400700" scaled="0"/>
        </a:gradFill>
      </p:bgPr>
    </p:bg>
    <p:spTree>
      <p:nvGrpSpPr>
        <p:cNvPr id="403" name="Shape 403"/>
        <p:cNvGrpSpPr/>
        <p:nvPr/>
      </p:nvGrpSpPr>
      <p:grpSpPr>
        <a:xfrm>
          <a:off x="0" y="0"/>
          <a:ext cx="0" cy="0"/>
          <a:chOff x="0" y="0"/>
          <a:chExt cx="0" cy="0"/>
        </a:xfrm>
      </p:grpSpPr>
      <p:grpSp>
        <p:nvGrpSpPr>
          <p:cNvPr id="404" name="Google Shape;404;p24"/>
          <p:cNvGrpSpPr/>
          <p:nvPr/>
        </p:nvGrpSpPr>
        <p:grpSpPr>
          <a:xfrm>
            <a:off x="317250" y="100236"/>
            <a:ext cx="8509400" cy="5119132"/>
            <a:chOff x="317250" y="100236"/>
            <a:chExt cx="8509400" cy="5119132"/>
          </a:xfrm>
        </p:grpSpPr>
        <p:sp>
          <p:nvSpPr>
            <p:cNvPr id="405" name="Google Shape;405;p24"/>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24"/>
            <p:cNvGrpSpPr/>
            <p:nvPr/>
          </p:nvGrpSpPr>
          <p:grpSpPr>
            <a:xfrm>
              <a:off x="317250" y="268825"/>
              <a:ext cx="8509400" cy="4605850"/>
              <a:chOff x="317250" y="268825"/>
              <a:chExt cx="8509400" cy="4605850"/>
            </a:xfrm>
          </p:grpSpPr>
          <p:sp>
            <p:nvSpPr>
              <p:cNvPr id="410" name="Google Shape;410;p24"/>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24"/>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4"/>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24"/>
          <p:cNvGrpSpPr/>
          <p:nvPr/>
        </p:nvGrpSpPr>
        <p:grpSpPr>
          <a:xfrm>
            <a:off x="2418563" y="0"/>
            <a:ext cx="6160813" cy="5143500"/>
            <a:chOff x="2415963" y="0"/>
            <a:chExt cx="6160813" cy="5143500"/>
          </a:xfrm>
        </p:grpSpPr>
        <p:sp>
          <p:nvSpPr>
            <p:cNvPr id="415" name="Google Shape;415;p24"/>
            <p:cNvSpPr/>
            <p:nvPr/>
          </p:nvSpPr>
          <p:spPr>
            <a:xfrm>
              <a:off x="60800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2415963"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24"/>
          <p:cNvSpPr txBox="1"/>
          <p:nvPr>
            <p:ph type="title"/>
          </p:nvPr>
        </p:nvSpPr>
        <p:spPr>
          <a:xfrm>
            <a:off x="2934650" y="1658400"/>
            <a:ext cx="1350300" cy="13455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SzPts val="2200"/>
              <a:buNone/>
              <a:defRPr i="0" sz="24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418" name="Google Shape;418;p24"/>
          <p:cNvSpPr txBox="1"/>
          <p:nvPr>
            <p:ph idx="1" type="subTitle"/>
          </p:nvPr>
        </p:nvSpPr>
        <p:spPr>
          <a:xfrm>
            <a:off x="1511850" y="3525933"/>
            <a:ext cx="2772900" cy="888300"/>
          </a:xfrm>
          <a:prstGeom prst="rect">
            <a:avLst/>
          </a:prstGeom>
        </p:spPr>
        <p:txBody>
          <a:bodyPr anchorCtr="0" anchor="ctr" bIns="91425" lIns="91425" spcFirstLastPara="1" rIns="72000"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419" name="Google Shape;419;p24"/>
          <p:cNvSpPr txBox="1"/>
          <p:nvPr>
            <p:ph idx="2"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bg>
      <p:bgPr>
        <a:gradFill>
          <a:gsLst>
            <a:gs pos="0">
              <a:schemeClr val="dk1"/>
            </a:gs>
            <a:gs pos="100000">
              <a:schemeClr val="lt1"/>
            </a:gs>
          </a:gsLst>
          <a:lin ang="5400700" scaled="0"/>
        </a:gradFill>
      </p:bgPr>
    </p:bg>
    <p:spTree>
      <p:nvGrpSpPr>
        <p:cNvPr id="420" name="Shape 420"/>
        <p:cNvGrpSpPr/>
        <p:nvPr/>
      </p:nvGrpSpPr>
      <p:grpSpPr>
        <a:xfrm>
          <a:off x="0" y="0"/>
          <a:ext cx="0" cy="0"/>
          <a:chOff x="0" y="0"/>
          <a:chExt cx="0" cy="0"/>
        </a:xfrm>
      </p:grpSpPr>
      <p:grpSp>
        <p:nvGrpSpPr>
          <p:cNvPr id="421" name="Google Shape;421;p25"/>
          <p:cNvGrpSpPr/>
          <p:nvPr/>
        </p:nvGrpSpPr>
        <p:grpSpPr>
          <a:xfrm>
            <a:off x="2600" y="0"/>
            <a:ext cx="9138638" cy="5143500"/>
            <a:chOff x="2600" y="0"/>
            <a:chExt cx="9138638" cy="5143500"/>
          </a:xfrm>
        </p:grpSpPr>
        <p:sp>
          <p:nvSpPr>
            <p:cNvPr id="422" name="Google Shape;422;p25"/>
            <p:cNvSpPr/>
            <p:nvPr/>
          </p:nvSpPr>
          <p:spPr>
            <a:xfrm>
              <a:off x="2325975" y="325725"/>
              <a:ext cx="4491900" cy="4491900"/>
            </a:xfrm>
            <a:prstGeom prst="ellipse">
              <a:avLst/>
            </a:pr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 name="Google Shape;423;p25"/>
            <p:cNvGrpSpPr/>
            <p:nvPr/>
          </p:nvGrpSpPr>
          <p:grpSpPr>
            <a:xfrm>
              <a:off x="2600" y="0"/>
              <a:ext cx="9138638" cy="5143500"/>
              <a:chOff x="0" y="0"/>
              <a:chExt cx="9138638" cy="5143500"/>
            </a:xfrm>
          </p:grpSpPr>
          <p:sp>
            <p:nvSpPr>
              <p:cNvPr id="424" name="Google Shape;424;p25"/>
              <p:cNvSpPr/>
              <p:nvPr/>
            </p:nvSpPr>
            <p:spPr>
              <a:xfrm>
                <a:off x="57444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0" y="0"/>
                <a:ext cx="4590109" cy="2185646"/>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rot="10800000">
                <a:off x="8357563" y="268825"/>
                <a:ext cx="781075" cy="995825"/>
              </a:xfrm>
              <a:custGeom>
                <a:rect b="b" l="l" r="r" t="t"/>
                <a:pathLst>
                  <a:path extrusionOk="0" h="39833" w="31243">
                    <a:moveTo>
                      <a:pt x="1" y="1"/>
                    </a:moveTo>
                    <a:lnTo>
                      <a:pt x="1" y="7491"/>
                    </a:lnTo>
                    <a:lnTo>
                      <a:pt x="21885" y="22311"/>
                    </a:lnTo>
                    <a:lnTo>
                      <a:pt x="1" y="32938"/>
                    </a:lnTo>
                    <a:lnTo>
                      <a:pt x="1" y="39832"/>
                    </a:lnTo>
                    <a:lnTo>
                      <a:pt x="29423" y="25547"/>
                    </a:lnTo>
                    <a:cubicBezTo>
                      <a:pt x="29727" y="25400"/>
                      <a:pt x="29996" y="25210"/>
                      <a:pt x="30229" y="24983"/>
                    </a:cubicBezTo>
                    <a:cubicBezTo>
                      <a:pt x="30769" y="24462"/>
                      <a:pt x="31110" y="23751"/>
                      <a:pt x="31167" y="22979"/>
                    </a:cubicBezTo>
                    <a:cubicBezTo>
                      <a:pt x="31242" y="21871"/>
                      <a:pt x="30726" y="20810"/>
                      <a:pt x="29812" y="20189"/>
                    </a:cubicBezTo>
                    <a:lnTo>
                      <a:pt x="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 name="Google Shape;428;p25"/>
          <p:cNvGrpSpPr/>
          <p:nvPr/>
        </p:nvGrpSpPr>
        <p:grpSpPr>
          <a:xfrm>
            <a:off x="317250" y="100236"/>
            <a:ext cx="8509400" cy="5119132"/>
            <a:chOff x="317250" y="100236"/>
            <a:chExt cx="8509400" cy="5119132"/>
          </a:xfrm>
        </p:grpSpPr>
        <p:sp>
          <p:nvSpPr>
            <p:cNvPr id="429" name="Google Shape;429;p25"/>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5"/>
            <p:cNvGrpSpPr/>
            <p:nvPr/>
          </p:nvGrpSpPr>
          <p:grpSpPr>
            <a:xfrm>
              <a:off x="317250" y="268825"/>
              <a:ext cx="8509400" cy="4605850"/>
              <a:chOff x="317250" y="268825"/>
              <a:chExt cx="8509400" cy="4605850"/>
            </a:xfrm>
          </p:grpSpPr>
          <p:sp>
            <p:nvSpPr>
              <p:cNvPr id="434" name="Google Shape;434;p25"/>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25"/>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25"/>
          <p:cNvSpPr txBox="1"/>
          <p:nvPr>
            <p:ph type="title"/>
          </p:nvPr>
        </p:nvSpPr>
        <p:spPr>
          <a:xfrm>
            <a:off x="725275" y="822175"/>
            <a:ext cx="5511300" cy="1381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7200"/>
            </a:lvl1pPr>
            <a:lvl2pPr lvl="1" rtl="0" algn="ctr">
              <a:spcBef>
                <a:spcPts val="0"/>
              </a:spcBef>
              <a:spcAft>
                <a:spcPts val="0"/>
              </a:spcAft>
              <a:buSzPts val="4200"/>
              <a:buNone/>
              <a:defRPr b="0" sz="4200"/>
            </a:lvl2pPr>
            <a:lvl3pPr lvl="2" rtl="0" algn="ctr">
              <a:spcBef>
                <a:spcPts val="0"/>
              </a:spcBef>
              <a:spcAft>
                <a:spcPts val="0"/>
              </a:spcAft>
              <a:buSzPts val="4200"/>
              <a:buNone/>
              <a:defRPr b="0" sz="4200"/>
            </a:lvl3pPr>
            <a:lvl4pPr lvl="3" rtl="0" algn="ctr">
              <a:spcBef>
                <a:spcPts val="0"/>
              </a:spcBef>
              <a:spcAft>
                <a:spcPts val="0"/>
              </a:spcAft>
              <a:buSzPts val="4200"/>
              <a:buNone/>
              <a:defRPr b="0" sz="4200"/>
            </a:lvl4pPr>
            <a:lvl5pPr lvl="4" rtl="0" algn="ctr">
              <a:spcBef>
                <a:spcPts val="0"/>
              </a:spcBef>
              <a:spcAft>
                <a:spcPts val="0"/>
              </a:spcAft>
              <a:buSzPts val="4200"/>
              <a:buNone/>
              <a:defRPr b="0" sz="4200"/>
            </a:lvl5pPr>
            <a:lvl6pPr lvl="5" rtl="0" algn="ctr">
              <a:spcBef>
                <a:spcPts val="0"/>
              </a:spcBef>
              <a:spcAft>
                <a:spcPts val="0"/>
              </a:spcAft>
              <a:buSzPts val="4200"/>
              <a:buNone/>
              <a:defRPr b="0" sz="4200"/>
            </a:lvl6pPr>
            <a:lvl7pPr lvl="6" rtl="0" algn="ctr">
              <a:spcBef>
                <a:spcPts val="0"/>
              </a:spcBef>
              <a:spcAft>
                <a:spcPts val="0"/>
              </a:spcAft>
              <a:buSzPts val="4200"/>
              <a:buNone/>
              <a:defRPr b="0" sz="4200"/>
            </a:lvl7pPr>
            <a:lvl8pPr lvl="7" rtl="0" algn="ctr">
              <a:spcBef>
                <a:spcPts val="0"/>
              </a:spcBef>
              <a:spcAft>
                <a:spcPts val="0"/>
              </a:spcAft>
              <a:buSzPts val="4200"/>
              <a:buNone/>
              <a:defRPr b="0" sz="4200"/>
            </a:lvl8pPr>
            <a:lvl9pPr lvl="8" rtl="0" algn="ctr">
              <a:spcBef>
                <a:spcPts val="0"/>
              </a:spcBef>
              <a:spcAft>
                <a:spcPts val="0"/>
              </a:spcAft>
              <a:buSzPts val="4200"/>
              <a:buNone/>
              <a:defRPr b="0" sz="4200"/>
            </a:lvl9pPr>
          </a:lstStyle>
          <a:p/>
        </p:txBody>
      </p:sp>
      <p:sp>
        <p:nvSpPr>
          <p:cNvPr id="439" name="Google Shape;439;p25"/>
          <p:cNvSpPr txBox="1"/>
          <p:nvPr>
            <p:ph idx="1" type="subTitle"/>
          </p:nvPr>
        </p:nvSpPr>
        <p:spPr>
          <a:xfrm>
            <a:off x="725275" y="2159225"/>
            <a:ext cx="4322700" cy="116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40" name="Google Shape;440;p25"/>
          <p:cNvSpPr txBox="1"/>
          <p:nvPr/>
        </p:nvSpPr>
        <p:spPr>
          <a:xfrm>
            <a:off x="5628450" y="1155025"/>
            <a:ext cx="2796000" cy="537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300"/>
              </a:spcBef>
              <a:spcAft>
                <a:spcPts val="0"/>
              </a:spcAft>
              <a:buNone/>
            </a:pPr>
            <a:r>
              <a:rPr lang="en" sz="1200">
                <a:solidFill>
                  <a:schemeClr val="accent2"/>
                </a:solidFill>
                <a:latin typeface="Barlow"/>
                <a:ea typeface="Barlow"/>
                <a:cs typeface="Barlow"/>
                <a:sym typeface="Barlow"/>
              </a:rPr>
              <a:t>CREDITS: This presentation template was created by </a:t>
            </a:r>
            <a:r>
              <a:rPr lang="en" sz="1200">
                <a:solidFill>
                  <a:schemeClr val="accent2"/>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accent2"/>
                </a:solidFill>
                <a:latin typeface="Barlow"/>
                <a:ea typeface="Barlow"/>
                <a:cs typeface="Barlow"/>
                <a:sym typeface="Barlow"/>
              </a:rPr>
              <a:t>, including icons by </a:t>
            </a:r>
            <a:r>
              <a:rPr lang="en" sz="1200">
                <a:solidFill>
                  <a:schemeClr val="accent2"/>
                </a:solidFill>
                <a:uFill>
                  <a:noFill/>
                </a:uFill>
                <a:latin typeface="Barlow"/>
                <a:ea typeface="Barlow"/>
                <a:cs typeface="Barlow"/>
                <a:sym typeface="Barlow"/>
                <a:hlinkClick r:id="rId3">
                  <a:extLst>
                    <a:ext uri="{A12FA001-AC4F-418D-AE19-62706E023703}">
                      <ahyp:hlinkClr val="tx"/>
                    </a:ext>
                  </a:extLst>
                </a:hlinkClick>
              </a:rPr>
              <a:t>Flaticon</a:t>
            </a:r>
            <a:r>
              <a:rPr lang="en" sz="1200">
                <a:solidFill>
                  <a:schemeClr val="accent2"/>
                </a:solidFill>
                <a:latin typeface="Barlow"/>
                <a:ea typeface="Barlow"/>
                <a:cs typeface="Barlow"/>
                <a:sym typeface="Barlow"/>
              </a:rPr>
              <a:t>, and infographics &amp; images by </a:t>
            </a:r>
            <a:r>
              <a:rPr lang="en" sz="1200">
                <a:solidFill>
                  <a:schemeClr val="accent2"/>
                </a:solidFill>
                <a:uFill>
                  <a:noFill/>
                </a:uFill>
                <a:latin typeface="Barlow"/>
                <a:ea typeface="Barlow"/>
                <a:cs typeface="Barlow"/>
                <a:sym typeface="Barlow"/>
                <a:hlinkClick r:id="rId4">
                  <a:extLst>
                    <a:ext uri="{A12FA001-AC4F-418D-AE19-62706E023703}">
                      <ahyp:hlinkClr val="tx"/>
                    </a:ext>
                  </a:extLst>
                </a:hlinkClick>
              </a:rPr>
              <a:t>Freepik</a:t>
            </a:r>
            <a:endParaRPr sz="1200">
              <a:solidFill>
                <a:schemeClr val="accent2"/>
              </a:solidFill>
              <a:latin typeface="Barlow"/>
              <a:ea typeface="Barlow"/>
              <a:cs typeface="Barlow"/>
              <a:sym typeface="Barlow"/>
            </a:endParaRPr>
          </a:p>
          <a:p>
            <a:pPr indent="0" lvl="0" marL="0" rtl="0" algn="r">
              <a:spcBef>
                <a:spcPts val="0"/>
              </a:spcBef>
              <a:spcAft>
                <a:spcPts val="0"/>
              </a:spcAft>
              <a:buNone/>
            </a:pPr>
            <a:r>
              <a:t/>
            </a:r>
            <a:endParaRPr sz="1200">
              <a:solidFill>
                <a:schemeClr val="accent2"/>
              </a:solidFill>
              <a:latin typeface="Barlow"/>
              <a:ea typeface="Barlow"/>
              <a:cs typeface="Barlow"/>
              <a:sym typeface="Barlow"/>
            </a:endParaRPr>
          </a:p>
          <a:p>
            <a:pPr indent="0" lvl="0" marL="0" rtl="0" algn="r">
              <a:lnSpc>
                <a:spcPct val="115000"/>
              </a:lnSpc>
              <a:spcBef>
                <a:spcPts val="300"/>
              </a:spcBef>
              <a:spcAft>
                <a:spcPts val="0"/>
              </a:spcAft>
              <a:buNone/>
            </a:pPr>
            <a:r>
              <a:t/>
            </a:r>
            <a:endParaRPr sz="1200">
              <a:solidFill>
                <a:schemeClr val="accent2"/>
              </a:solidFill>
              <a:latin typeface="Barlow"/>
              <a:ea typeface="Barlow"/>
              <a:cs typeface="Barlow"/>
              <a:sym typeface="Barlow"/>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bg>
      <p:bgPr>
        <a:gradFill>
          <a:gsLst>
            <a:gs pos="0">
              <a:schemeClr val="dk1"/>
            </a:gs>
            <a:gs pos="100000">
              <a:schemeClr val="lt1"/>
            </a:gs>
          </a:gsLst>
          <a:lin ang="5400700" scaled="0"/>
        </a:gradFill>
      </p:bgPr>
    </p:bg>
    <p:spTree>
      <p:nvGrpSpPr>
        <p:cNvPr id="441" name="Shape 441"/>
        <p:cNvGrpSpPr/>
        <p:nvPr/>
      </p:nvGrpSpPr>
      <p:grpSpPr>
        <a:xfrm>
          <a:off x="0" y="0"/>
          <a:ext cx="0" cy="0"/>
          <a:chOff x="0" y="0"/>
          <a:chExt cx="0" cy="0"/>
        </a:xfrm>
      </p:grpSpPr>
      <p:grpSp>
        <p:nvGrpSpPr>
          <p:cNvPr id="442" name="Google Shape;442;p26"/>
          <p:cNvGrpSpPr/>
          <p:nvPr/>
        </p:nvGrpSpPr>
        <p:grpSpPr>
          <a:xfrm>
            <a:off x="317250" y="100236"/>
            <a:ext cx="8509400" cy="5119132"/>
            <a:chOff x="317250" y="100236"/>
            <a:chExt cx="8509400" cy="5119132"/>
          </a:xfrm>
        </p:grpSpPr>
        <p:sp>
          <p:nvSpPr>
            <p:cNvPr id="443" name="Google Shape;443;p26"/>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6"/>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6"/>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26"/>
            <p:cNvGrpSpPr/>
            <p:nvPr/>
          </p:nvGrpSpPr>
          <p:grpSpPr>
            <a:xfrm>
              <a:off x="317250" y="268825"/>
              <a:ext cx="8509400" cy="4605850"/>
              <a:chOff x="317250" y="268825"/>
              <a:chExt cx="8509400" cy="4605850"/>
            </a:xfrm>
          </p:grpSpPr>
          <p:sp>
            <p:nvSpPr>
              <p:cNvPr id="448" name="Google Shape;448;p26"/>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26"/>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6"/>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52" name="Shape 452"/>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accent3"/>
        </a:solidFill>
      </p:bgPr>
    </p:bg>
    <p:spTree>
      <p:nvGrpSpPr>
        <p:cNvPr id="453" name="Shape 453"/>
        <p:cNvGrpSpPr/>
        <p:nvPr/>
      </p:nvGrpSpPr>
      <p:grpSpPr>
        <a:xfrm>
          <a:off x="0" y="0"/>
          <a:ext cx="0" cy="0"/>
          <a:chOff x="0" y="0"/>
          <a:chExt cx="0" cy="0"/>
        </a:xfrm>
      </p:grpSpPr>
      <p:grpSp>
        <p:nvGrpSpPr>
          <p:cNvPr id="454" name="Google Shape;454;p28"/>
          <p:cNvGrpSpPr/>
          <p:nvPr/>
        </p:nvGrpSpPr>
        <p:grpSpPr>
          <a:xfrm>
            <a:off x="7343003" y="3409675"/>
            <a:ext cx="1691422" cy="1732548"/>
            <a:chOff x="7343003" y="3409675"/>
            <a:chExt cx="1691422" cy="1732548"/>
          </a:xfrm>
        </p:grpSpPr>
        <p:grpSp>
          <p:nvGrpSpPr>
            <p:cNvPr id="455" name="Google Shape;455;p28"/>
            <p:cNvGrpSpPr/>
            <p:nvPr/>
          </p:nvGrpSpPr>
          <p:grpSpPr>
            <a:xfrm>
              <a:off x="7343003" y="4453711"/>
              <a:ext cx="316800" cy="688513"/>
              <a:chOff x="7343003" y="4453711"/>
              <a:chExt cx="316800" cy="688513"/>
            </a:xfrm>
          </p:grpSpPr>
          <p:sp>
            <p:nvSpPr>
              <p:cNvPr id="456" name="Google Shape;456;p28"/>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28"/>
            <p:cNvGrpSpPr/>
            <p:nvPr/>
          </p:nvGrpSpPr>
          <p:grpSpPr>
            <a:xfrm>
              <a:off x="7801210" y="4105700"/>
              <a:ext cx="316800" cy="1036523"/>
              <a:chOff x="7801210" y="4105700"/>
              <a:chExt cx="316800" cy="1036523"/>
            </a:xfrm>
          </p:grpSpPr>
          <p:sp>
            <p:nvSpPr>
              <p:cNvPr id="459" name="Google Shape;459;p28"/>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28"/>
            <p:cNvGrpSpPr/>
            <p:nvPr/>
          </p:nvGrpSpPr>
          <p:grpSpPr>
            <a:xfrm>
              <a:off x="8259418" y="3757688"/>
              <a:ext cx="316800" cy="1384535"/>
              <a:chOff x="8259418" y="3757688"/>
              <a:chExt cx="316800" cy="1384535"/>
            </a:xfrm>
          </p:grpSpPr>
          <p:sp>
            <p:nvSpPr>
              <p:cNvPr id="463" name="Google Shape;463;p28"/>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28"/>
            <p:cNvGrpSpPr/>
            <p:nvPr/>
          </p:nvGrpSpPr>
          <p:grpSpPr>
            <a:xfrm>
              <a:off x="8717625" y="3409675"/>
              <a:ext cx="316800" cy="1732548"/>
              <a:chOff x="8717625" y="3409675"/>
              <a:chExt cx="316800" cy="1732548"/>
            </a:xfrm>
          </p:grpSpPr>
          <p:sp>
            <p:nvSpPr>
              <p:cNvPr id="468" name="Google Shape;468;p28"/>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 name="Google Shape;473;p28"/>
          <p:cNvGrpSpPr/>
          <p:nvPr/>
        </p:nvGrpSpPr>
        <p:grpSpPr>
          <a:xfrm>
            <a:off x="5043503" y="0"/>
            <a:ext cx="3814072" cy="3839102"/>
            <a:chOff x="5043503" y="0"/>
            <a:chExt cx="3814072" cy="3839102"/>
          </a:xfrm>
        </p:grpSpPr>
        <p:sp>
          <p:nvSpPr>
            <p:cNvPr id="474" name="Google Shape;474;p28"/>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8"/>
            <p:cNvGrpSpPr/>
            <p:nvPr/>
          </p:nvGrpSpPr>
          <p:grpSpPr>
            <a:xfrm>
              <a:off x="7647812" y="2704283"/>
              <a:ext cx="635219" cy="635219"/>
              <a:chOff x="6725724" y="2701260"/>
              <a:chExt cx="1208101" cy="1208100"/>
            </a:xfrm>
          </p:grpSpPr>
          <p:sp>
            <p:nvSpPr>
              <p:cNvPr id="477" name="Google Shape;477;p28"/>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28"/>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28"/>
            <p:cNvGrpSpPr/>
            <p:nvPr/>
          </p:nvGrpSpPr>
          <p:grpSpPr>
            <a:xfrm>
              <a:off x="7952720" y="179238"/>
              <a:ext cx="873165" cy="873003"/>
              <a:chOff x="7754428" y="208725"/>
              <a:chExt cx="541800" cy="541800"/>
            </a:xfrm>
          </p:grpSpPr>
          <p:sp>
            <p:nvSpPr>
              <p:cNvPr id="482" name="Google Shape;482;p28"/>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28"/>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28"/>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91" name="Google Shape;491;p28"/>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92" name="Google Shape;492;p2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493" name="Shape 493"/>
        <p:cNvGrpSpPr/>
        <p:nvPr/>
      </p:nvGrpSpPr>
      <p:grpSpPr>
        <a:xfrm>
          <a:off x="0" y="0"/>
          <a:ext cx="0" cy="0"/>
          <a:chOff x="0" y="0"/>
          <a:chExt cx="0" cy="0"/>
        </a:xfrm>
      </p:grpSpPr>
      <p:grpSp>
        <p:nvGrpSpPr>
          <p:cNvPr id="494" name="Google Shape;494;p29"/>
          <p:cNvGrpSpPr/>
          <p:nvPr/>
        </p:nvGrpSpPr>
        <p:grpSpPr>
          <a:xfrm>
            <a:off x="625966" y="299376"/>
            <a:ext cx="999312" cy="999312"/>
            <a:chOff x="348199" y="179450"/>
            <a:chExt cx="1116300" cy="1116300"/>
          </a:xfrm>
        </p:grpSpPr>
        <p:sp>
          <p:nvSpPr>
            <p:cNvPr id="495" name="Google Shape;495;p2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p:txBody>
      </p:sp>
      <p:sp>
        <p:nvSpPr>
          <p:cNvPr id="498" name="Google Shape;498;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99" name="Google Shape;499;p2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dk1"/>
            </a:gs>
            <a:gs pos="100000">
              <a:schemeClr val="lt1"/>
            </a:gs>
          </a:gsLst>
          <a:lin ang="5400700" scaled="0"/>
        </a:gradFill>
      </p:bgPr>
    </p:bg>
    <p:spTree>
      <p:nvGrpSpPr>
        <p:cNvPr id="47" name="Shape 47"/>
        <p:cNvGrpSpPr/>
        <p:nvPr/>
      </p:nvGrpSpPr>
      <p:grpSpPr>
        <a:xfrm>
          <a:off x="0" y="0"/>
          <a:ext cx="0" cy="0"/>
          <a:chOff x="0" y="0"/>
          <a:chExt cx="0" cy="0"/>
        </a:xfrm>
      </p:grpSpPr>
      <p:grpSp>
        <p:nvGrpSpPr>
          <p:cNvPr id="48" name="Google Shape;48;p4"/>
          <p:cNvGrpSpPr/>
          <p:nvPr/>
        </p:nvGrpSpPr>
        <p:grpSpPr>
          <a:xfrm>
            <a:off x="485608" y="-872804"/>
            <a:ext cx="8658379" cy="7854599"/>
            <a:chOff x="485608" y="-872804"/>
            <a:chExt cx="8658379" cy="7854599"/>
          </a:xfrm>
        </p:grpSpPr>
        <p:sp>
          <p:nvSpPr>
            <p:cNvPr id="49" name="Google Shape;49;p4"/>
            <p:cNvSpPr/>
            <p:nvPr/>
          </p:nvSpPr>
          <p:spPr>
            <a:xfrm flipH="1" rot="5400000">
              <a:off x="5830875" y="33282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4"/>
            <p:cNvGrpSpPr/>
            <p:nvPr/>
          </p:nvGrpSpPr>
          <p:grpSpPr>
            <a:xfrm>
              <a:off x="485608" y="-872804"/>
              <a:ext cx="8316624" cy="7854599"/>
              <a:chOff x="-752917" y="-872804"/>
              <a:chExt cx="8316624" cy="7854599"/>
            </a:xfrm>
          </p:grpSpPr>
          <p:sp>
            <p:nvSpPr>
              <p:cNvPr id="51" name="Google Shape;51;p4"/>
              <p:cNvSpPr/>
              <p:nvPr/>
            </p:nvSpPr>
            <p:spPr>
              <a:xfrm rot="-1528096">
                <a:off x="4626846" y="3960488"/>
                <a:ext cx="2496710" cy="2611382"/>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rot="1218363">
                <a:off x="-604607" y="-416153"/>
                <a:ext cx="2877068" cy="1369957"/>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 name="Google Shape;53;p4"/>
          <p:cNvGrpSpPr/>
          <p:nvPr/>
        </p:nvGrpSpPr>
        <p:grpSpPr>
          <a:xfrm>
            <a:off x="317250" y="100236"/>
            <a:ext cx="8509400" cy="5119132"/>
            <a:chOff x="317250" y="100236"/>
            <a:chExt cx="8509400" cy="5119132"/>
          </a:xfrm>
        </p:grpSpPr>
        <p:sp>
          <p:nvSpPr>
            <p:cNvPr id="54" name="Google Shape;54;p4"/>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4"/>
            <p:cNvGrpSpPr/>
            <p:nvPr/>
          </p:nvGrpSpPr>
          <p:grpSpPr>
            <a:xfrm>
              <a:off x="317250" y="268825"/>
              <a:ext cx="8509400" cy="4605850"/>
              <a:chOff x="317250" y="268825"/>
              <a:chExt cx="8509400" cy="4605850"/>
            </a:xfrm>
          </p:grpSpPr>
          <p:sp>
            <p:nvSpPr>
              <p:cNvPr id="59" name="Google Shape;59;p4"/>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4"/>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type="title"/>
          </p:nvPr>
        </p:nvSpPr>
        <p:spPr>
          <a:xfrm>
            <a:off x="2960300" y="540250"/>
            <a:ext cx="5470800" cy="15837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6000"/>
            </a:lvl1pPr>
            <a:lvl2pPr lvl="1" rtl="0" algn="r">
              <a:spcBef>
                <a:spcPts val="0"/>
              </a:spcBef>
              <a:spcAft>
                <a:spcPts val="0"/>
              </a:spcAft>
              <a:buNone/>
              <a:defRPr sz="6000">
                <a:solidFill>
                  <a:schemeClr val="accent5"/>
                </a:solidFill>
                <a:latin typeface="Roboto Slab Light"/>
                <a:ea typeface="Roboto Slab Light"/>
                <a:cs typeface="Roboto Slab Light"/>
                <a:sym typeface="Roboto Slab Light"/>
              </a:defRPr>
            </a:lvl2pPr>
            <a:lvl3pPr lvl="2" rtl="0" algn="r">
              <a:spcBef>
                <a:spcPts val="0"/>
              </a:spcBef>
              <a:spcAft>
                <a:spcPts val="0"/>
              </a:spcAft>
              <a:buNone/>
              <a:defRPr sz="6000">
                <a:solidFill>
                  <a:schemeClr val="accent5"/>
                </a:solidFill>
                <a:latin typeface="Roboto Slab Light"/>
                <a:ea typeface="Roboto Slab Light"/>
                <a:cs typeface="Roboto Slab Light"/>
                <a:sym typeface="Roboto Slab Light"/>
              </a:defRPr>
            </a:lvl3pPr>
            <a:lvl4pPr lvl="3" rtl="0" algn="r">
              <a:spcBef>
                <a:spcPts val="0"/>
              </a:spcBef>
              <a:spcAft>
                <a:spcPts val="0"/>
              </a:spcAft>
              <a:buNone/>
              <a:defRPr sz="6000">
                <a:solidFill>
                  <a:schemeClr val="accent5"/>
                </a:solidFill>
                <a:latin typeface="Roboto Slab Light"/>
                <a:ea typeface="Roboto Slab Light"/>
                <a:cs typeface="Roboto Slab Light"/>
                <a:sym typeface="Roboto Slab Light"/>
              </a:defRPr>
            </a:lvl4pPr>
            <a:lvl5pPr lvl="4" rtl="0" algn="r">
              <a:spcBef>
                <a:spcPts val="0"/>
              </a:spcBef>
              <a:spcAft>
                <a:spcPts val="0"/>
              </a:spcAft>
              <a:buNone/>
              <a:defRPr sz="6000">
                <a:solidFill>
                  <a:schemeClr val="accent5"/>
                </a:solidFill>
                <a:latin typeface="Roboto Slab Light"/>
                <a:ea typeface="Roboto Slab Light"/>
                <a:cs typeface="Roboto Slab Light"/>
                <a:sym typeface="Roboto Slab Light"/>
              </a:defRPr>
            </a:lvl5pPr>
            <a:lvl6pPr lvl="5" rtl="0" algn="r">
              <a:spcBef>
                <a:spcPts val="0"/>
              </a:spcBef>
              <a:spcAft>
                <a:spcPts val="0"/>
              </a:spcAft>
              <a:buNone/>
              <a:defRPr sz="6000">
                <a:solidFill>
                  <a:schemeClr val="accent5"/>
                </a:solidFill>
                <a:latin typeface="Roboto Slab Light"/>
                <a:ea typeface="Roboto Slab Light"/>
                <a:cs typeface="Roboto Slab Light"/>
                <a:sym typeface="Roboto Slab Light"/>
              </a:defRPr>
            </a:lvl6pPr>
            <a:lvl7pPr lvl="6" rtl="0" algn="r">
              <a:spcBef>
                <a:spcPts val="0"/>
              </a:spcBef>
              <a:spcAft>
                <a:spcPts val="0"/>
              </a:spcAft>
              <a:buNone/>
              <a:defRPr sz="6000">
                <a:solidFill>
                  <a:schemeClr val="accent5"/>
                </a:solidFill>
                <a:latin typeface="Roboto Slab Light"/>
                <a:ea typeface="Roboto Slab Light"/>
                <a:cs typeface="Roboto Slab Light"/>
                <a:sym typeface="Roboto Slab Light"/>
              </a:defRPr>
            </a:lvl7pPr>
            <a:lvl8pPr lvl="7" rtl="0" algn="r">
              <a:spcBef>
                <a:spcPts val="0"/>
              </a:spcBef>
              <a:spcAft>
                <a:spcPts val="0"/>
              </a:spcAft>
              <a:buNone/>
              <a:defRPr sz="6000">
                <a:solidFill>
                  <a:schemeClr val="accent5"/>
                </a:solidFill>
                <a:latin typeface="Roboto Slab Light"/>
                <a:ea typeface="Roboto Slab Light"/>
                <a:cs typeface="Roboto Slab Light"/>
                <a:sym typeface="Roboto Slab Light"/>
              </a:defRPr>
            </a:lvl8pPr>
            <a:lvl9pPr lvl="8" rtl="0" algn="r">
              <a:spcBef>
                <a:spcPts val="0"/>
              </a:spcBef>
              <a:spcAft>
                <a:spcPts val="0"/>
              </a:spcAft>
              <a:buNone/>
              <a:defRPr sz="6000">
                <a:solidFill>
                  <a:schemeClr val="accent5"/>
                </a:solidFill>
                <a:latin typeface="Roboto Slab Light"/>
                <a:ea typeface="Roboto Slab Light"/>
                <a:cs typeface="Roboto Slab Light"/>
                <a:sym typeface="Roboto Slab Light"/>
              </a:defRPr>
            </a:lvl9pPr>
          </a:lstStyle>
          <a:p/>
        </p:txBody>
      </p:sp>
      <p:sp>
        <p:nvSpPr>
          <p:cNvPr id="64" name="Google Shape;64;p4"/>
          <p:cNvSpPr txBox="1"/>
          <p:nvPr>
            <p:ph idx="1" type="subTitle"/>
          </p:nvPr>
        </p:nvSpPr>
        <p:spPr>
          <a:xfrm flipH="1">
            <a:off x="838850" y="2229850"/>
            <a:ext cx="6806100" cy="210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dk1"/>
            </a:gs>
            <a:gs pos="100000">
              <a:schemeClr val="lt1"/>
            </a:gs>
          </a:gsLst>
          <a:lin ang="5400700" scaled="0"/>
        </a:gradFill>
      </p:bgPr>
    </p:bg>
    <p:spTree>
      <p:nvGrpSpPr>
        <p:cNvPr id="65" name="Shape 65"/>
        <p:cNvGrpSpPr/>
        <p:nvPr/>
      </p:nvGrpSpPr>
      <p:grpSpPr>
        <a:xfrm>
          <a:off x="0" y="0"/>
          <a:ext cx="0" cy="0"/>
          <a:chOff x="0" y="0"/>
          <a:chExt cx="0" cy="0"/>
        </a:xfrm>
      </p:grpSpPr>
      <p:sp>
        <p:nvSpPr>
          <p:cNvPr id="66" name="Google Shape;66;p5"/>
          <p:cNvSpPr/>
          <p:nvPr/>
        </p:nvSpPr>
        <p:spPr>
          <a:xfrm flipH="1" rot="10800000">
            <a:off x="-12" y="3476400"/>
            <a:ext cx="781075" cy="995825"/>
          </a:xfrm>
          <a:custGeom>
            <a:rect b="b" l="l" r="r" t="t"/>
            <a:pathLst>
              <a:path extrusionOk="0" h="39833" w="31243">
                <a:moveTo>
                  <a:pt x="1" y="1"/>
                </a:moveTo>
                <a:lnTo>
                  <a:pt x="1" y="7491"/>
                </a:lnTo>
                <a:lnTo>
                  <a:pt x="21885" y="22311"/>
                </a:lnTo>
                <a:lnTo>
                  <a:pt x="1" y="32938"/>
                </a:lnTo>
                <a:lnTo>
                  <a:pt x="1" y="39832"/>
                </a:lnTo>
                <a:lnTo>
                  <a:pt x="29423" y="25547"/>
                </a:lnTo>
                <a:cubicBezTo>
                  <a:pt x="29727" y="25400"/>
                  <a:pt x="29996" y="25210"/>
                  <a:pt x="30229" y="24983"/>
                </a:cubicBezTo>
                <a:cubicBezTo>
                  <a:pt x="30769" y="24462"/>
                  <a:pt x="31110" y="23751"/>
                  <a:pt x="31167" y="22979"/>
                </a:cubicBezTo>
                <a:cubicBezTo>
                  <a:pt x="31242" y="21871"/>
                  <a:pt x="30726" y="20810"/>
                  <a:pt x="29812" y="20189"/>
                </a:cubicBezTo>
                <a:lnTo>
                  <a:pt x="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5"/>
          <p:cNvGrpSpPr/>
          <p:nvPr/>
        </p:nvGrpSpPr>
        <p:grpSpPr>
          <a:xfrm>
            <a:off x="317250" y="100236"/>
            <a:ext cx="8509400" cy="5119132"/>
            <a:chOff x="317250" y="100236"/>
            <a:chExt cx="8509400" cy="5119132"/>
          </a:xfrm>
        </p:grpSpPr>
        <p:sp>
          <p:nvSpPr>
            <p:cNvPr id="68" name="Google Shape;68;p5"/>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5"/>
            <p:cNvGrpSpPr/>
            <p:nvPr/>
          </p:nvGrpSpPr>
          <p:grpSpPr>
            <a:xfrm>
              <a:off x="317250" y="268825"/>
              <a:ext cx="8509400" cy="4605850"/>
              <a:chOff x="317250" y="268825"/>
              <a:chExt cx="8509400" cy="4605850"/>
            </a:xfrm>
          </p:grpSpPr>
          <p:sp>
            <p:nvSpPr>
              <p:cNvPr id="73" name="Google Shape;73;p5"/>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5"/>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5"/>
          <p:cNvSpPr txBox="1"/>
          <p:nvPr>
            <p:ph idx="1" type="subTitle"/>
          </p:nvPr>
        </p:nvSpPr>
        <p:spPr>
          <a:xfrm>
            <a:off x="1063500" y="3116500"/>
            <a:ext cx="25554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rgbClr val="FFFFFF"/>
                </a:solidFill>
              </a:defRPr>
            </a:lvl1pPr>
            <a:lvl2pPr lvl="1" rtl="0" algn="ctr">
              <a:lnSpc>
                <a:spcPct val="100000"/>
              </a:lnSpc>
              <a:spcBef>
                <a:spcPts val="1600"/>
              </a:spcBef>
              <a:spcAft>
                <a:spcPts val="0"/>
              </a:spcAft>
              <a:buNone/>
              <a:defRPr sz="1400">
                <a:solidFill>
                  <a:srgbClr val="FFFFFF"/>
                </a:solidFill>
              </a:defRPr>
            </a:lvl2pPr>
            <a:lvl3pPr lvl="2" rtl="0" algn="ctr">
              <a:lnSpc>
                <a:spcPct val="100000"/>
              </a:lnSpc>
              <a:spcBef>
                <a:spcPts val="1600"/>
              </a:spcBef>
              <a:spcAft>
                <a:spcPts val="0"/>
              </a:spcAft>
              <a:buNone/>
              <a:defRPr sz="1400">
                <a:solidFill>
                  <a:srgbClr val="FFFFFF"/>
                </a:solidFill>
              </a:defRPr>
            </a:lvl3pPr>
            <a:lvl4pPr lvl="3" rtl="0" algn="ctr">
              <a:lnSpc>
                <a:spcPct val="100000"/>
              </a:lnSpc>
              <a:spcBef>
                <a:spcPts val="1600"/>
              </a:spcBef>
              <a:spcAft>
                <a:spcPts val="0"/>
              </a:spcAft>
              <a:buNone/>
              <a:defRPr sz="1400">
                <a:solidFill>
                  <a:srgbClr val="FFFFFF"/>
                </a:solidFill>
              </a:defRPr>
            </a:lvl4pPr>
            <a:lvl5pPr lvl="4" rtl="0" algn="ctr">
              <a:lnSpc>
                <a:spcPct val="100000"/>
              </a:lnSpc>
              <a:spcBef>
                <a:spcPts val="1600"/>
              </a:spcBef>
              <a:spcAft>
                <a:spcPts val="0"/>
              </a:spcAft>
              <a:buNone/>
              <a:defRPr sz="1400">
                <a:solidFill>
                  <a:srgbClr val="FFFFFF"/>
                </a:solidFill>
              </a:defRPr>
            </a:lvl5pPr>
            <a:lvl6pPr lvl="5" rtl="0" algn="ctr">
              <a:lnSpc>
                <a:spcPct val="100000"/>
              </a:lnSpc>
              <a:spcBef>
                <a:spcPts val="1600"/>
              </a:spcBef>
              <a:spcAft>
                <a:spcPts val="0"/>
              </a:spcAft>
              <a:buNone/>
              <a:defRPr sz="1400">
                <a:solidFill>
                  <a:srgbClr val="FFFFFF"/>
                </a:solidFill>
              </a:defRPr>
            </a:lvl6pPr>
            <a:lvl7pPr lvl="6" rtl="0" algn="ctr">
              <a:lnSpc>
                <a:spcPct val="100000"/>
              </a:lnSpc>
              <a:spcBef>
                <a:spcPts val="1600"/>
              </a:spcBef>
              <a:spcAft>
                <a:spcPts val="0"/>
              </a:spcAft>
              <a:buNone/>
              <a:defRPr sz="1400">
                <a:solidFill>
                  <a:srgbClr val="FFFFFF"/>
                </a:solidFill>
              </a:defRPr>
            </a:lvl7pPr>
            <a:lvl8pPr lvl="7" rtl="0" algn="ctr">
              <a:lnSpc>
                <a:spcPct val="100000"/>
              </a:lnSpc>
              <a:spcBef>
                <a:spcPts val="1600"/>
              </a:spcBef>
              <a:spcAft>
                <a:spcPts val="0"/>
              </a:spcAft>
              <a:buNone/>
              <a:defRPr sz="1400">
                <a:solidFill>
                  <a:srgbClr val="FFFFFF"/>
                </a:solidFill>
              </a:defRPr>
            </a:lvl8pPr>
            <a:lvl9pPr lvl="8" rtl="0" algn="ctr">
              <a:lnSpc>
                <a:spcPct val="100000"/>
              </a:lnSpc>
              <a:spcBef>
                <a:spcPts val="1600"/>
              </a:spcBef>
              <a:spcAft>
                <a:spcPts val="1600"/>
              </a:spcAft>
              <a:buNone/>
              <a:defRPr sz="1400">
                <a:solidFill>
                  <a:srgbClr val="FFFFFF"/>
                </a:solidFill>
              </a:defRPr>
            </a:lvl9pPr>
          </a:lstStyle>
          <a:p/>
        </p:txBody>
      </p:sp>
      <p:sp>
        <p:nvSpPr>
          <p:cNvPr id="78" name="Google Shape;78;p5"/>
          <p:cNvSpPr txBox="1"/>
          <p:nvPr>
            <p:ph idx="2" type="subTitle"/>
          </p:nvPr>
        </p:nvSpPr>
        <p:spPr>
          <a:xfrm>
            <a:off x="5537275" y="3116475"/>
            <a:ext cx="25554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rgbClr val="FFFFFF"/>
                </a:solidFill>
              </a:defRPr>
            </a:lvl1pPr>
            <a:lvl2pPr lvl="1" rtl="0" algn="ctr">
              <a:lnSpc>
                <a:spcPct val="100000"/>
              </a:lnSpc>
              <a:spcBef>
                <a:spcPts val="1600"/>
              </a:spcBef>
              <a:spcAft>
                <a:spcPts val="0"/>
              </a:spcAft>
              <a:buNone/>
              <a:defRPr sz="1400">
                <a:solidFill>
                  <a:srgbClr val="FFFFFF"/>
                </a:solidFill>
              </a:defRPr>
            </a:lvl2pPr>
            <a:lvl3pPr lvl="2" rtl="0" algn="ctr">
              <a:lnSpc>
                <a:spcPct val="100000"/>
              </a:lnSpc>
              <a:spcBef>
                <a:spcPts val="1600"/>
              </a:spcBef>
              <a:spcAft>
                <a:spcPts val="0"/>
              </a:spcAft>
              <a:buNone/>
              <a:defRPr sz="1400">
                <a:solidFill>
                  <a:srgbClr val="FFFFFF"/>
                </a:solidFill>
              </a:defRPr>
            </a:lvl3pPr>
            <a:lvl4pPr lvl="3" rtl="0" algn="ctr">
              <a:lnSpc>
                <a:spcPct val="100000"/>
              </a:lnSpc>
              <a:spcBef>
                <a:spcPts val="1600"/>
              </a:spcBef>
              <a:spcAft>
                <a:spcPts val="0"/>
              </a:spcAft>
              <a:buNone/>
              <a:defRPr sz="1400">
                <a:solidFill>
                  <a:srgbClr val="FFFFFF"/>
                </a:solidFill>
              </a:defRPr>
            </a:lvl4pPr>
            <a:lvl5pPr lvl="4" rtl="0" algn="ctr">
              <a:lnSpc>
                <a:spcPct val="100000"/>
              </a:lnSpc>
              <a:spcBef>
                <a:spcPts val="1600"/>
              </a:spcBef>
              <a:spcAft>
                <a:spcPts val="0"/>
              </a:spcAft>
              <a:buNone/>
              <a:defRPr sz="1400">
                <a:solidFill>
                  <a:srgbClr val="FFFFFF"/>
                </a:solidFill>
              </a:defRPr>
            </a:lvl5pPr>
            <a:lvl6pPr lvl="5" rtl="0" algn="ctr">
              <a:lnSpc>
                <a:spcPct val="100000"/>
              </a:lnSpc>
              <a:spcBef>
                <a:spcPts val="1600"/>
              </a:spcBef>
              <a:spcAft>
                <a:spcPts val="0"/>
              </a:spcAft>
              <a:buNone/>
              <a:defRPr sz="1400">
                <a:solidFill>
                  <a:srgbClr val="FFFFFF"/>
                </a:solidFill>
              </a:defRPr>
            </a:lvl6pPr>
            <a:lvl7pPr lvl="6" rtl="0" algn="ctr">
              <a:lnSpc>
                <a:spcPct val="100000"/>
              </a:lnSpc>
              <a:spcBef>
                <a:spcPts val="1600"/>
              </a:spcBef>
              <a:spcAft>
                <a:spcPts val="0"/>
              </a:spcAft>
              <a:buNone/>
              <a:defRPr sz="1400">
                <a:solidFill>
                  <a:srgbClr val="FFFFFF"/>
                </a:solidFill>
              </a:defRPr>
            </a:lvl7pPr>
            <a:lvl8pPr lvl="7" rtl="0" algn="ctr">
              <a:lnSpc>
                <a:spcPct val="100000"/>
              </a:lnSpc>
              <a:spcBef>
                <a:spcPts val="1600"/>
              </a:spcBef>
              <a:spcAft>
                <a:spcPts val="0"/>
              </a:spcAft>
              <a:buNone/>
              <a:defRPr sz="1400">
                <a:solidFill>
                  <a:srgbClr val="FFFFFF"/>
                </a:solidFill>
              </a:defRPr>
            </a:lvl8pPr>
            <a:lvl9pPr lvl="8" rtl="0" algn="ctr">
              <a:lnSpc>
                <a:spcPct val="100000"/>
              </a:lnSpc>
              <a:spcBef>
                <a:spcPts val="1600"/>
              </a:spcBef>
              <a:spcAft>
                <a:spcPts val="1600"/>
              </a:spcAft>
              <a:buNone/>
              <a:defRPr sz="1400">
                <a:solidFill>
                  <a:srgbClr val="FFFFFF"/>
                </a:solidFill>
              </a:defRPr>
            </a:lvl9pPr>
          </a:lstStyle>
          <a:p/>
        </p:txBody>
      </p:sp>
      <p:sp>
        <p:nvSpPr>
          <p:cNvPr id="79" name="Google Shape;79;p5"/>
          <p:cNvSpPr txBox="1"/>
          <p:nvPr>
            <p:ph idx="3" type="subTitle"/>
          </p:nvPr>
        </p:nvSpPr>
        <p:spPr>
          <a:xfrm>
            <a:off x="725275" y="2414000"/>
            <a:ext cx="3231900" cy="7812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3000">
                <a:solidFill>
                  <a:srgbClr val="FFFFFF"/>
                </a:solidFill>
                <a:latin typeface="Squada One"/>
                <a:ea typeface="Squada One"/>
                <a:cs typeface="Squada One"/>
                <a:sym typeface="Squada One"/>
              </a:defRPr>
            </a:lvl1pPr>
            <a:lvl2pPr lvl="1" rtl="0" algn="ctr">
              <a:lnSpc>
                <a:spcPct val="100000"/>
              </a:lnSpc>
              <a:spcBef>
                <a:spcPts val="1600"/>
              </a:spcBef>
              <a:spcAft>
                <a:spcPts val="0"/>
              </a:spcAft>
              <a:buNone/>
              <a:defRPr sz="3000">
                <a:solidFill>
                  <a:srgbClr val="FFFFFF"/>
                </a:solidFill>
                <a:latin typeface="Squada One"/>
                <a:ea typeface="Squada One"/>
                <a:cs typeface="Squada One"/>
                <a:sym typeface="Squada One"/>
              </a:defRPr>
            </a:lvl2pPr>
            <a:lvl3pPr lvl="2" rtl="0" algn="ctr">
              <a:lnSpc>
                <a:spcPct val="100000"/>
              </a:lnSpc>
              <a:spcBef>
                <a:spcPts val="1600"/>
              </a:spcBef>
              <a:spcAft>
                <a:spcPts val="0"/>
              </a:spcAft>
              <a:buNone/>
              <a:defRPr sz="3000">
                <a:solidFill>
                  <a:srgbClr val="FFFFFF"/>
                </a:solidFill>
                <a:latin typeface="Squada One"/>
                <a:ea typeface="Squada One"/>
                <a:cs typeface="Squada One"/>
                <a:sym typeface="Squada One"/>
              </a:defRPr>
            </a:lvl3pPr>
            <a:lvl4pPr lvl="3" rtl="0" algn="ctr">
              <a:lnSpc>
                <a:spcPct val="100000"/>
              </a:lnSpc>
              <a:spcBef>
                <a:spcPts val="1600"/>
              </a:spcBef>
              <a:spcAft>
                <a:spcPts val="0"/>
              </a:spcAft>
              <a:buNone/>
              <a:defRPr sz="3000">
                <a:solidFill>
                  <a:srgbClr val="FFFFFF"/>
                </a:solidFill>
                <a:latin typeface="Squada One"/>
                <a:ea typeface="Squada One"/>
                <a:cs typeface="Squada One"/>
                <a:sym typeface="Squada One"/>
              </a:defRPr>
            </a:lvl4pPr>
            <a:lvl5pPr lvl="4" rtl="0" algn="ctr">
              <a:lnSpc>
                <a:spcPct val="100000"/>
              </a:lnSpc>
              <a:spcBef>
                <a:spcPts val="1600"/>
              </a:spcBef>
              <a:spcAft>
                <a:spcPts val="0"/>
              </a:spcAft>
              <a:buNone/>
              <a:defRPr sz="3000">
                <a:solidFill>
                  <a:srgbClr val="FFFFFF"/>
                </a:solidFill>
                <a:latin typeface="Squada One"/>
                <a:ea typeface="Squada One"/>
                <a:cs typeface="Squada One"/>
                <a:sym typeface="Squada One"/>
              </a:defRPr>
            </a:lvl5pPr>
            <a:lvl6pPr lvl="5" rtl="0" algn="ctr">
              <a:lnSpc>
                <a:spcPct val="100000"/>
              </a:lnSpc>
              <a:spcBef>
                <a:spcPts val="1600"/>
              </a:spcBef>
              <a:spcAft>
                <a:spcPts val="0"/>
              </a:spcAft>
              <a:buNone/>
              <a:defRPr sz="3000">
                <a:solidFill>
                  <a:srgbClr val="FFFFFF"/>
                </a:solidFill>
                <a:latin typeface="Squada One"/>
                <a:ea typeface="Squada One"/>
                <a:cs typeface="Squada One"/>
                <a:sym typeface="Squada One"/>
              </a:defRPr>
            </a:lvl6pPr>
            <a:lvl7pPr lvl="6" rtl="0" algn="ctr">
              <a:lnSpc>
                <a:spcPct val="100000"/>
              </a:lnSpc>
              <a:spcBef>
                <a:spcPts val="1600"/>
              </a:spcBef>
              <a:spcAft>
                <a:spcPts val="0"/>
              </a:spcAft>
              <a:buNone/>
              <a:defRPr sz="3000">
                <a:solidFill>
                  <a:srgbClr val="FFFFFF"/>
                </a:solidFill>
                <a:latin typeface="Squada One"/>
                <a:ea typeface="Squada One"/>
                <a:cs typeface="Squada One"/>
                <a:sym typeface="Squada One"/>
              </a:defRPr>
            </a:lvl7pPr>
            <a:lvl8pPr lvl="7" rtl="0" algn="ctr">
              <a:lnSpc>
                <a:spcPct val="100000"/>
              </a:lnSpc>
              <a:spcBef>
                <a:spcPts val="1600"/>
              </a:spcBef>
              <a:spcAft>
                <a:spcPts val="0"/>
              </a:spcAft>
              <a:buNone/>
              <a:defRPr sz="3000">
                <a:solidFill>
                  <a:srgbClr val="FFFFFF"/>
                </a:solidFill>
                <a:latin typeface="Squada One"/>
                <a:ea typeface="Squada One"/>
                <a:cs typeface="Squada One"/>
                <a:sym typeface="Squada One"/>
              </a:defRPr>
            </a:lvl8pPr>
            <a:lvl9pPr lvl="8" rtl="0" algn="ctr">
              <a:lnSpc>
                <a:spcPct val="100000"/>
              </a:lnSpc>
              <a:spcBef>
                <a:spcPts val="1600"/>
              </a:spcBef>
              <a:spcAft>
                <a:spcPts val="1600"/>
              </a:spcAft>
              <a:buNone/>
              <a:defRPr sz="3000">
                <a:solidFill>
                  <a:srgbClr val="FFFFFF"/>
                </a:solidFill>
                <a:latin typeface="Squada One"/>
                <a:ea typeface="Squada One"/>
                <a:cs typeface="Squada One"/>
                <a:sym typeface="Squada One"/>
              </a:defRPr>
            </a:lvl9pPr>
          </a:lstStyle>
          <a:p/>
        </p:txBody>
      </p:sp>
      <p:sp>
        <p:nvSpPr>
          <p:cNvPr id="80" name="Google Shape;80;p5"/>
          <p:cNvSpPr txBox="1"/>
          <p:nvPr>
            <p:ph idx="4" type="subTitle"/>
          </p:nvPr>
        </p:nvSpPr>
        <p:spPr>
          <a:xfrm>
            <a:off x="5199025" y="2419000"/>
            <a:ext cx="3231900" cy="7812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3000">
                <a:solidFill>
                  <a:srgbClr val="FFFFFF"/>
                </a:solidFill>
                <a:latin typeface="Squada One"/>
                <a:ea typeface="Squada One"/>
                <a:cs typeface="Squada One"/>
                <a:sym typeface="Squada One"/>
              </a:defRPr>
            </a:lvl1pPr>
            <a:lvl2pPr lvl="1" rtl="0" algn="ctr">
              <a:lnSpc>
                <a:spcPct val="100000"/>
              </a:lnSpc>
              <a:spcBef>
                <a:spcPts val="1600"/>
              </a:spcBef>
              <a:spcAft>
                <a:spcPts val="0"/>
              </a:spcAft>
              <a:buNone/>
              <a:defRPr sz="3000">
                <a:solidFill>
                  <a:srgbClr val="FFFFFF"/>
                </a:solidFill>
                <a:latin typeface="Squada One"/>
                <a:ea typeface="Squada One"/>
                <a:cs typeface="Squada One"/>
                <a:sym typeface="Squada One"/>
              </a:defRPr>
            </a:lvl2pPr>
            <a:lvl3pPr lvl="2" rtl="0" algn="ctr">
              <a:lnSpc>
                <a:spcPct val="100000"/>
              </a:lnSpc>
              <a:spcBef>
                <a:spcPts val="1600"/>
              </a:spcBef>
              <a:spcAft>
                <a:spcPts val="0"/>
              </a:spcAft>
              <a:buNone/>
              <a:defRPr sz="3000">
                <a:solidFill>
                  <a:srgbClr val="FFFFFF"/>
                </a:solidFill>
                <a:latin typeface="Squada One"/>
                <a:ea typeface="Squada One"/>
                <a:cs typeface="Squada One"/>
                <a:sym typeface="Squada One"/>
              </a:defRPr>
            </a:lvl3pPr>
            <a:lvl4pPr lvl="3" rtl="0" algn="ctr">
              <a:lnSpc>
                <a:spcPct val="100000"/>
              </a:lnSpc>
              <a:spcBef>
                <a:spcPts val="1600"/>
              </a:spcBef>
              <a:spcAft>
                <a:spcPts val="0"/>
              </a:spcAft>
              <a:buNone/>
              <a:defRPr sz="3000">
                <a:solidFill>
                  <a:srgbClr val="FFFFFF"/>
                </a:solidFill>
                <a:latin typeface="Squada One"/>
                <a:ea typeface="Squada One"/>
                <a:cs typeface="Squada One"/>
                <a:sym typeface="Squada One"/>
              </a:defRPr>
            </a:lvl4pPr>
            <a:lvl5pPr lvl="4" rtl="0" algn="ctr">
              <a:lnSpc>
                <a:spcPct val="100000"/>
              </a:lnSpc>
              <a:spcBef>
                <a:spcPts val="1600"/>
              </a:spcBef>
              <a:spcAft>
                <a:spcPts val="0"/>
              </a:spcAft>
              <a:buNone/>
              <a:defRPr sz="3000">
                <a:solidFill>
                  <a:srgbClr val="FFFFFF"/>
                </a:solidFill>
                <a:latin typeface="Squada One"/>
                <a:ea typeface="Squada One"/>
                <a:cs typeface="Squada One"/>
                <a:sym typeface="Squada One"/>
              </a:defRPr>
            </a:lvl5pPr>
            <a:lvl6pPr lvl="5" rtl="0" algn="ctr">
              <a:lnSpc>
                <a:spcPct val="100000"/>
              </a:lnSpc>
              <a:spcBef>
                <a:spcPts val="1600"/>
              </a:spcBef>
              <a:spcAft>
                <a:spcPts val="0"/>
              </a:spcAft>
              <a:buNone/>
              <a:defRPr sz="3000">
                <a:solidFill>
                  <a:srgbClr val="FFFFFF"/>
                </a:solidFill>
                <a:latin typeface="Squada One"/>
                <a:ea typeface="Squada One"/>
                <a:cs typeface="Squada One"/>
                <a:sym typeface="Squada One"/>
              </a:defRPr>
            </a:lvl6pPr>
            <a:lvl7pPr lvl="6" rtl="0" algn="ctr">
              <a:lnSpc>
                <a:spcPct val="100000"/>
              </a:lnSpc>
              <a:spcBef>
                <a:spcPts val="1600"/>
              </a:spcBef>
              <a:spcAft>
                <a:spcPts val="0"/>
              </a:spcAft>
              <a:buNone/>
              <a:defRPr sz="3000">
                <a:solidFill>
                  <a:srgbClr val="FFFFFF"/>
                </a:solidFill>
                <a:latin typeface="Squada One"/>
                <a:ea typeface="Squada One"/>
                <a:cs typeface="Squada One"/>
                <a:sym typeface="Squada One"/>
              </a:defRPr>
            </a:lvl7pPr>
            <a:lvl8pPr lvl="7" rtl="0" algn="ctr">
              <a:lnSpc>
                <a:spcPct val="100000"/>
              </a:lnSpc>
              <a:spcBef>
                <a:spcPts val="1600"/>
              </a:spcBef>
              <a:spcAft>
                <a:spcPts val="0"/>
              </a:spcAft>
              <a:buNone/>
              <a:defRPr sz="3000">
                <a:solidFill>
                  <a:srgbClr val="FFFFFF"/>
                </a:solidFill>
                <a:latin typeface="Squada One"/>
                <a:ea typeface="Squada One"/>
                <a:cs typeface="Squada One"/>
                <a:sym typeface="Squada One"/>
              </a:defRPr>
            </a:lvl8pPr>
            <a:lvl9pPr lvl="8" rtl="0" algn="ctr">
              <a:lnSpc>
                <a:spcPct val="100000"/>
              </a:lnSpc>
              <a:spcBef>
                <a:spcPts val="1600"/>
              </a:spcBef>
              <a:spcAft>
                <a:spcPts val="1600"/>
              </a:spcAft>
              <a:buNone/>
              <a:defRPr sz="3000">
                <a:solidFill>
                  <a:srgbClr val="FFFFFF"/>
                </a:solidFill>
                <a:latin typeface="Squada One"/>
                <a:ea typeface="Squada One"/>
                <a:cs typeface="Squada One"/>
                <a:sym typeface="Squada One"/>
              </a:defRPr>
            </a:lvl9pPr>
          </a:lstStyle>
          <a:p/>
        </p:txBody>
      </p:sp>
      <p:sp>
        <p:nvSpPr>
          <p:cNvPr id="81" name="Google Shape;81;p5"/>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grpSp>
        <p:nvGrpSpPr>
          <p:cNvPr id="82" name="Google Shape;82;p5"/>
          <p:cNvGrpSpPr/>
          <p:nvPr/>
        </p:nvGrpSpPr>
        <p:grpSpPr>
          <a:xfrm>
            <a:off x="900063" y="0"/>
            <a:ext cx="8243925" cy="5428850"/>
            <a:chOff x="900063" y="0"/>
            <a:chExt cx="8243925" cy="5428850"/>
          </a:xfrm>
        </p:grpSpPr>
        <p:sp>
          <p:nvSpPr>
            <p:cNvPr id="83" name="Google Shape;83;p5"/>
            <p:cNvSpPr/>
            <p:nvPr/>
          </p:nvSpPr>
          <p:spPr>
            <a:xfrm rot="5400000">
              <a:off x="5830875"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5"/>
            <p:cNvGrpSpPr/>
            <p:nvPr/>
          </p:nvGrpSpPr>
          <p:grpSpPr>
            <a:xfrm flipH="1">
              <a:off x="900063" y="0"/>
              <a:ext cx="2496775" cy="5428850"/>
              <a:chOff x="5744400" y="0"/>
              <a:chExt cx="2496775" cy="5428850"/>
            </a:xfrm>
          </p:grpSpPr>
          <p:sp>
            <p:nvSpPr>
              <p:cNvPr id="85" name="Google Shape;85;p5"/>
              <p:cNvSpPr/>
              <p:nvPr/>
            </p:nvSpPr>
            <p:spPr>
              <a:xfrm>
                <a:off x="5744400" y="281740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1"/>
            </a:gs>
            <a:gs pos="100000">
              <a:schemeClr val="lt1"/>
            </a:gs>
          </a:gsLst>
          <a:lin ang="5400700" scaled="0"/>
        </a:gradFill>
      </p:bgPr>
    </p:bg>
    <p:spTree>
      <p:nvGrpSpPr>
        <p:cNvPr id="87" name="Shape 87"/>
        <p:cNvGrpSpPr/>
        <p:nvPr/>
      </p:nvGrpSpPr>
      <p:grpSpPr>
        <a:xfrm>
          <a:off x="0" y="0"/>
          <a:ext cx="0" cy="0"/>
          <a:chOff x="0" y="0"/>
          <a:chExt cx="0" cy="0"/>
        </a:xfrm>
      </p:grpSpPr>
      <p:grpSp>
        <p:nvGrpSpPr>
          <p:cNvPr id="88" name="Google Shape;88;p6"/>
          <p:cNvGrpSpPr/>
          <p:nvPr/>
        </p:nvGrpSpPr>
        <p:grpSpPr>
          <a:xfrm>
            <a:off x="317250" y="100236"/>
            <a:ext cx="8509400" cy="5119132"/>
            <a:chOff x="317250" y="100236"/>
            <a:chExt cx="8509400" cy="5119132"/>
          </a:xfrm>
        </p:grpSpPr>
        <p:sp>
          <p:nvSpPr>
            <p:cNvPr id="89" name="Google Shape;89;p6"/>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6"/>
            <p:cNvGrpSpPr/>
            <p:nvPr/>
          </p:nvGrpSpPr>
          <p:grpSpPr>
            <a:xfrm>
              <a:off x="317250" y="268825"/>
              <a:ext cx="8509400" cy="4605850"/>
              <a:chOff x="317250" y="268825"/>
              <a:chExt cx="8509400" cy="4605850"/>
            </a:xfrm>
          </p:grpSpPr>
          <p:sp>
            <p:nvSpPr>
              <p:cNvPr id="94" name="Google Shape;94;p6"/>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6"/>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6"/>
          <p:cNvGrpSpPr/>
          <p:nvPr/>
        </p:nvGrpSpPr>
        <p:grpSpPr>
          <a:xfrm>
            <a:off x="1780225" y="0"/>
            <a:ext cx="5765525" cy="5143500"/>
            <a:chOff x="1777625" y="0"/>
            <a:chExt cx="5765525" cy="5143500"/>
          </a:xfrm>
        </p:grpSpPr>
        <p:sp>
          <p:nvSpPr>
            <p:cNvPr id="99" name="Google Shape;99;p6"/>
            <p:cNvSpPr/>
            <p:nvPr/>
          </p:nvSpPr>
          <p:spPr>
            <a:xfrm>
              <a:off x="1777625"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6"/>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dk1"/>
            </a:gs>
            <a:gs pos="100000">
              <a:schemeClr val="lt1"/>
            </a:gs>
          </a:gsLst>
          <a:lin ang="5400700" scaled="0"/>
        </a:gradFill>
      </p:bgPr>
    </p:bg>
    <p:spTree>
      <p:nvGrpSpPr>
        <p:cNvPr id="102" name="Shape 102"/>
        <p:cNvGrpSpPr/>
        <p:nvPr/>
      </p:nvGrpSpPr>
      <p:grpSpPr>
        <a:xfrm>
          <a:off x="0" y="0"/>
          <a:ext cx="0" cy="0"/>
          <a:chOff x="0" y="0"/>
          <a:chExt cx="0" cy="0"/>
        </a:xfrm>
      </p:grpSpPr>
      <p:grpSp>
        <p:nvGrpSpPr>
          <p:cNvPr id="103" name="Google Shape;103;p7"/>
          <p:cNvGrpSpPr/>
          <p:nvPr/>
        </p:nvGrpSpPr>
        <p:grpSpPr>
          <a:xfrm>
            <a:off x="-1115885" y="-1327341"/>
            <a:ext cx="10835698" cy="7946444"/>
            <a:chOff x="-2354410" y="-1327341"/>
            <a:chExt cx="10835698" cy="7946444"/>
          </a:xfrm>
        </p:grpSpPr>
        <p:sp>
          <p:nvSpPr>
            <p:cNvPr id="104" name="Google Shape;104;p7"/>
            <p:cNvSpPr/>
            <p:nvPr/>
          </p:nvSpPr>
          <p:spPr>
            <a:xfrm rot="-1528002">
              <a:off x="3945311" y="1952695"/>
              <a:ext cx="3856188" cy="403330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rot="-1236723">
              <a:off x="-2116626" y="-589399"/>
              <a:ext cx="4589808" cy="2185503"/>
            </a:xfrm>
            <a:custGeom>
              <a:rect b="b" l="l" r="r" t="t"/>
              <a:pathLst>
                <a:path extrusionOk="0" h="70199" w="147426">
                  <a:moveTo>
                    <a:pt x="10785" y="1"/>
                  </a:moveTo>
                  <a:lnTo>
                    <a:pt x="1" y="12836"/>
                  </a:lnTo>
                  <a:lnTo>
                    <a:pt x="1" y="46342"/>
                  </a:lnTo>
                  <a:lnTo>
                    <a:pt x="133677" y="70027"/>
                  </a:lnTo>
                  <a:cubicBezTo>
                    <a:pt x="134325" y="70141"/>
                    <a:pt x="134974" y="70198"/>
                    <a:pt x="135619" y="70198"/>
                  </a:cubicBezTo>
                  <a:cubicBezTo>
                    <a:pt x="136144" y="70198"/>
                    <a:pt x="136671" y="70159"/>
                    <a:pt x="137192" y="70084"/>
                  </a:cubicBezTo>
                  <a:cubicBezTo>
                    <a:pt x="139859" y="69705"/>
                    <a:pt x="142342" y="68359"/>
                    <a:pt x="144128" y="66232"/>
                  </a:cubicBezTo>
                  <a:cubicBezTo>
                    <a:pt x="146687" y="63190"/>
                    <a:pt x="147426" y="59020"/>
                    <a:pt x="146071" y="55287"/>
                  </a:cubicBezTo>
                  <a:lnTo>
                    <a:pt x="125996" y="1"/>
                  </a:lnTo>
                  <a:lnTo>
                    <a:pt x="102340" y="1"/>
                  </a:lnTo>
                  <a:lnTo>
                    <a:pt x="118596" y="44769"/>
                  </a:lnTo>
                  <a:lnTo>
                    <a:pt x="17289" y="26822"/>
                  </a:lnTo>
                  <a:lnTo>
                    <a:pt x="39832"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4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7"/>
          <p:cNvGrpSpPr/>
          <p:nvPr/>
        </p:nvGrpSpPr>
        <p:grpSpPr>
          <a:xfrm>
            <a:off x="317250" y="100236"/>
            <a:ext cx="8509400" cy="5119132"/>
            <a:chOff x="317250" y="100236"/>
            <a:chExt cx="8509400" cy="5119132"/>
          </a:xfrm>
        </p:grpSpPr>
        <p:sp>
          <p:nvSpPr>
            <p:cNvPr id="108" name="Google Shape;108;p7"/>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317250" y="268825"/>
              <a:ext cx="8509400" cy="4605850"/>
              <a:chOff x="317250" y="268825"/>
              <a:chExt cx="8509400" cy="4605850"/>
            </a:xfrm>
          </p:grpSpPr>
          <p:sp>
            <p:nvSpPr>
              <p:cNvPr id="113" name="Google Shape;113;p7"/>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7"/>
          <p:cNvSpPr txBox="1"/>
          <p:nvPr>
            <p:ph type="ctrTitle"/>
          </p:nvPr>
        </p:nvSpPr>
        <p:spPr>
          <a:xfrm>
            <a:off x="725275" y="532479"/>
            <a:ext cx="3012000" cy="953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solidFill>
                  <a:srgbClr val="FFFFFF"/>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18" name="Google Shape;118;p7"/>
          <p:cNvSpPr txBox="1"/>
          <p:nvPr>
            <p:ph idx="1" type="subTitle"/>
          </p:nvPr>
        </p:nvSpPr>
        <p:spPr>
          <a:xfrm>
            <a:off x="4529250" y="1786822"/>
            <a:ext cx="3904800" cy="2324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rgbClr val="FFFFFF"/>
                </a:solidFill>
              </a:defRPr>
            </a:lvl1pPr>
            <a:lvl2pPr lvl="1" rtl="0" algn="r">
              <a:lnSpc>
                <a:spcPct val="100000"/>
              </a:lnSpc>
              <a:spcBef>
                <a:spcPts val="1600"/>
              </a:spcBef>
              <a:spcAft>
                <a:spcPts val="0"/>
              </a:spcAft>
              <a:buNone/>
              <a:defRPr sz="1600">
                <a:solidFill>
                  <a:srgbClr val="FFFFFF"/>
                </a:solidFill>
              </a:defRPr>
            </a:lvl2pPr>
            <a:lvl3pPr lvl="2" rtl="0" algn="r">
              <a:lnSpc>
                <a:spcPct val="100000"/>
              </a:lnSpc>
              <a:spcBef>
                <a:spcPts val="1600"/>
              </a:spcBef>
              <a:spcAft>
                <a:spcPts val="0"/>
              </a:spcAft>
              <a:buNone/>
              <a:defRPr sz="1600">
                <a:solidFill>
                  <a:srgbClr val="FFFFFF"/>
                </a:solidFill>
              </a:defRPr>
            </a:lvl3pPr>
            <a:lvl4pPr lvl="3" rtl="0" algn="r">
              <a:lnSpc>
                <a:spcPct val="100000"/>
              </a:lnSpc>
              <a:spcBef>
                <a:spcPts val="1600"/>
              </a:spcBef>
              <a:spcAft>
                <a:spcPts val="0"/>
              </a:spcAft>
              <a:buNone/>
              <a:defRPr sz="1600">
                <a:solidFill>
                  <a:srgbClr val="FFFFFF"/>
                </a:solidFill>
              </a:defRPr>
            </a:lvl4pPr>
            <a:lvl5pPr lvl="4" rtl="0" algn="r">
              <a:lnSpc>
                <a:spcPct val="100000"/>
              </a:lnSpc>
              <a:spcBef>
                <a:spcPts val="1600"/>
              </a:spcBef>
              <a:spcAft>
                <a:spcPts val="0"/>
              </a:spcAft>
              <a:buNone/>
              <a:defRPr sz="1600">
                <a:solidFill>
                  <a:srgbClr val="FFFFFF"/>
                </a:solidFill>
              </a:defRPr>
            </a:lvl5pPr>
            <a:lvl6pPr lvl="5" rtl="0" algn="r">
              <a:lnSpc>
                <a:spcPct val="100000"/>
              </a:lnSpc>
              <a:spcBef>
                <a:spcPts val="1600"/>
              </a:spcBef>
              <a:spcAft>
                <a:spcPts val="0"/>
              </a:spcAft>
              <a:buNone/>
              <a:defRPr sz="1600">
                <a:solidFill>
                  <a:srgbClr val="FFFFFF"/>
                </a:solidFill>
              </a:defRPr>
            </a:lvl6pPr>
            <a:lvl7pPr lvl="6" rtl="0" algn="r">
              <a:lnSpc>
                <a:spcPct val="100000"/>
              </a:lnSpc>
              <a:spcBef>
                <a:spcPts val="1600"/>
              </a:spcBef>
              <a:spcAft>
                <a:spcPts val="0"/>
              </a:spcAft>
              <a:buNone/>
              <a:defRPr sz="1600">
                <a:solidFill>
                  <a:srgbClr val="FFFFFF"/>
                </a:solidFill>
              </a:defRPr>
            </a:lvl7pPr>
            <a:lvl8pPr lvl="7" rtl="0" algn="r">
              <a:lnSpc>
                <a:spcPct val="100000"/>
              </a:lnSpc>
              <a:spcBef>
                <a:spcPts val="1600"/>
              </a:spcBef>
              <a:spcAft>
                <a:spcPts val="0"/>
              </a:spcAft>
              <a:buNone/>
              <a:defRPr sz="1600">
                <a:solidFill>
                  <a:srgbClr val="FFFFFF"/>
                </a:solidFill>
              </a:defRPr>
            </a:lvl8pPr>
            <a:lvl9pPr lvl="8" rtl="0" algn="r">
              <a:lnSpc>
                <a:spcPct val="100000"/>
              </a:lnSpc>
              <a:spcBef>
                <a:spcPts val="1600"/>
              </a:spcBef>
              <a:spcAft>
                <a:spcPts val="1600"/>
              </a:spcAft>
              <a:buNone/>
              <a:defRPr sz="1600">
                <a:solidFill>
                  <a:srgbClr val="FFFFFF"/>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1"/>
            </a:gs>
            <a:gs pos="100000">
              <a:schemeClr val="lt1"/>
            </a:gs>
          </a:gsLst>
          <a:lin ang="5400700" scaled="0"/>
        </a:gradFill>
      </p:bgPr>
    </p:bg>
    <p:spTree>
      <p:nvGrpSpPr>
        <p:cNvPr id="119" name="Shape 119"/>
        <p:cNvGrpSpPr/>
        <p:nvPr/>
      </p:nvGrpSpPr>
      <p:grpSpPr>
        <a:xfrm>
          <a:off x="0" y="0"/>
          <a:ext cx="0" cy="0"/>
          <a:chOff x="0" y="0"/>
          <a:chExt cx="0" cy="0"/>
        </a:xfrm>
      </p:grpSpPr>
      <p:grpSp>
        <p:nvGrpSpPr>
          <p:cNvPr id="120" name="Google Shape;120;p8"/>
          <p:cNvGrpSpPr/>
          <p:nvPr/>
        </p:nvGrpSpPr>
        <p:grpSpPr>
          <a:xfrm>
            <a:off x="317250" y="100236"/>
            <a:ext cx="8509400" cy="5119132"/>
            <a:chOff x="317250" y="100236"/>
            <a:chExt cx="8509400" cy="5119132"/>
          </a:xfrm>
        </p:grpSpPr>
        <p:sp>
          <p:nvSpPr>
            <p:cNvPr id="121" name="Google Shape;121;p8"/>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317250" y="268825"/>
              <a:ext cx="8509400" cy="4605850"/>
              <a:chOff x="317250" y="268825"/>
              <a:chExt cx="8509400" cy="4605850"/>
            </a:xfrm>
          </p:grpSpPr>
          <p:sp>
            <p:nvSpPr>
              <p:cNvPr id="126" name="Google Shape;126;p8"/>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8"/>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8"/>
          <p:cNvSpPr txBox="1"/>
          <p:nvPr>
            <p:ph type="title"/>
          </p:nvPr>
        </p:nvSpPr>
        <p:spPr>
          <a:xfrm>
            <a:off x="1052350" y="762350"/>
            <a:ext cx="7139400" cy="3618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4800"/>
              <a:buNone/>
              <a:defRPr sz="6000">
                <a:solidFill>
                  <a:srgbClr val="FFFFFF"/>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dk1"/>
            </a:gs>
            <a:gs pos="100000">
              <a:schemeClr val="lt1"/>
            </a:gs>
          </a:gsLst>
          <a:lin ang="5400700" scaled="0"/>
        </a:gradFill>
      </p:bgPr>
    </p:bg>
    <p:spTree>
      <p:nvGrpSpPr>
        <p:cNvPr id="131" name="Shape 131"/>
        <p:cNvGrpSpPr/>
        <p:nvPr/>
      </p:nvGrpSpPr>
      <p:grpSpPr>
        <a:xfrm>
          <a:off x="0" y="0"/>
          <a:ext cx="0" cy="0"/>
          <a:chOff x="0" y="0"/>
          <a:chExt cx="0" cy="0"/>
        </a:xfrm>
      </p:grpSpPr>
      <p:grpSp>
        <p:nvGrpSpPr>
          <p:cNvPr id="132" name="Google Shape;132;p9"/>
          <p:cNvGrpSpPr/>
          <p:nvPr/>
        </p:nvGrpSpPr>
        <p:grpSpPr>
          <a:xfrm>
            <a:off x="317250" y="100236"/>
            <a:ext cx="8509400" cy="5119132"/>
            <a:chOff x="317250" y="100236"/>
            <a:chExt cx="8509400" cy="5119132"/>
          </a:xfrm>
        </p:grpSpPr>
        <p:sp>
          <p:nvSpPr>
            <p:cNvPr id="133" name="Google Shape;133;p9"/>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9"/>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9"/>
            <p:cNvGrpSpPr/>
            <p:nvPr/>
          </p:nvGrpSpPr>
          <p:grpSpPr>
            <a:xfrm>
              <a:off x="317250" y="268825"/>
              <a:ext cx="8509400" cy="4605850"/>
              <a:chOff x="317250" y="268825"/>
              <a:chExt cx="8509400" cy="4605850"/>
            </a:xfrm>
          </p:grpSpPr>
          <p:sp>
            <p:nvSpPr>
              <p:cNvPr id="138" name="Google Shape;138;p9"/>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9"/>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9"/>
          <p:cNvSpPr txBox="1"/>
          <p:nvPr>
            <p:ph type="title"/>
          </p:nvPr>
        </p:nvSpPr>
        <p:spPr>
          <a:xfrm flipH="1">
            <a:off x="4555625" y="1723200"/>
            <a:ext cx="3863100" cy="20217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1294A"/>
              </a:buClr>
              <a:buSzPts val="4200"/>
              <a:buNone/>
              <a:defRPr sz="6000">
                <a:solidFill>
                  <a:srgbClr val="FFFFFF"/>
                </a:solidFill>
              </a:defRPr>
            </a:lvl1pPr>
            <a:lvl2pPr lvl="1" rtl="0" algn="r">
              <a:spcBef>
                <a:spcPts val="0"/>
              </a:spcBef>
              <a:spcAft>
                <a:spcPts val="0"/>
              </a:spcAft>
              <a:buClr>
                <a:srgbClr val="41294A"/>
              </a:buClr>
              <a:buSzPts val="4200"/>
              <a:buNone/>
              <a:defRPr sz="4200">
                <a:solidFill>
                  <a:srgbClr val="41294A"/>
                </a:solidFill>
              </a:defRPr>
            </a:lvl2pPr>
            <a:lvl3pPr lvl="2" rtl="0" algn="r">
              <a:spcBef>
                <a:spcPts val="0"/>
              </a:spcBef>
              <a:spcAft>
                <a:spcPts val="0"/>
              </a:spcAft>
              <a:buClr>
                <a:srgbClr val="41294A"/>
              </a:buClr>
              <a:buSzPts val="4200"/>
              <a:buNone/>
              <a:defRPr sz="4200">
                <a:solidFill>
                  <a:srgbClr val="41294A"/>
                </a:solidFill>
              </a:defRPr>
            </a:lvl3pPr>
            <a:lvl4pPr lvl="3" rtl="0" algn="r">
              <a:spcBef>
                <a:spcPts val="0"/>
              </a:spcBef>
              <a:spcAft>
                <a:spcPts val="0"/>
              </a:spcAft>
              <a:buClr>
                <a:srgbClr val="41294A"/>
              </a:buClr>
              <a:buSzPts val="4200"/>
              <a:buNone/>
              <a:defRPr sz="4200">
                <a:solidFill>
                  <a:srgbClr val="41294A"/>
                </a:solidFill>
              </a:defRPr>
            </a:lvl4pPr>
            <a:lvl5pPr lvl="4" rtl="0" algn="r">
              <a:spcBef>
                <a:spcPts val="0"/>
              </a:spcBef>
              <a:spcAft>
                <a:spcPts val="0"/>
              </a:spcAft>
              <a:buClr>
                <a:srgbClr val="41294A"/>
              </a:buClr>
              <a:buSzPts val="4200"/>
              <a:buNone/>
              <a:defRPr sz="4200">
                <a:solidFill>
                  <a:srgbClr val="41294A"/>
                </a:solidFill>
              </a:defRPr>
            </a:lvl5pPr>
            <a:lvl6pPr lvl="5" rtl="0" algn="r">
              <a:spcBef>
                <a:spcPts val="0"/>
              </a:spcBef>
              <a:spcAft>
                <a:spcPts val="0"/>
              </a:spcAft>
              <a:buClr>
                <a:srgbClr val="41294A"/>
              </a:buClr>
              <a:buSzPts val="4200"/>
              <a:buNone/>
              <a:defRPr sz="4200">
                <a:solidFill>
                  <a:srgbClr val="41294A"/>
                </a:solidFill>
              </a:defRPr>
            </a:lvl6pPr>
            <a:lvl7pPr lvl="6" rtl="0" algn="r">
              <a:spcBef>
                <a:spcPts val="0"/>
              </a:spcBef>
              <a:spcAft>
                <a:spcPts val="0"/>
              </a:spcAft>
              <a:buClr>
                <a:srgbClr val="41294A"/>
              </a:buClr>
              <a:buSzPts val="4200"/>
              <a:buNone/>
              <a:defRPr sz="4200">
                <a:solidFill>
                  <a:srgbClr val="41294A"/>
                </a:solidFill>
              </a:defRPr>
            </a:lvl7pPr>
            <a:lvl8pPr lvl="7" rtl="0" algn="r">
              <a:spcBef>
                <a:spcPts val="0"/>
              </a:spcBef>
              <a:spcAft>
                <a:spcPts val="0"/>
              </a:spcAft>
              <a:buClr>
                <a:srgbClr val="41294A"/>
              </a:buClr>
              <a:buSzPts val="4200"/>
              <a:buNone/>
              <a:defRPr sz="4200">
                <a:solidFill>
                  <a:srgbClr val="41294A"/>
                </a:solidFill>
              </a:defRPr>
            </a:lvl8pPr>
            <a:lvl9pPr lvl="8" rtl="0" algn="r">
              <a:spcBef>
                <a:spcPts val="0"/>
              </a:spcBef>
              <a:spcAft>
                <a:spcPts val="0"/>
              </a:spcAft>
              <a:buClr>
                <a:srgbClr val="41294A"/>
              </a:buClr>
              <a:buSzPts val="4200"/>
              <a:buNone/>
              <a:defRPr sz="4200">
                <a:solidFill>
                  <a:srgbClr val="41294A"/>
                </a:solidFill>
              </a:defRPr>
            </a:lvl9pPr>
          </a:lstStyle>
          <a:p/>
        </p:txBody>
      </p:sp>
      <p:sp>
        <p:nvSpPr>
          <p:cNvPr id="143" name="Google Shape;143;p9"/>
          <p:cNvSpPr txBox="1"/>
          <p:nvPr>
            <p:ph idx="1" type="subTitle"/>
          </p:nvPr>
        </p:nvSpPr>
        <p:spPr>
          <a:xfrm flipH="1">
            <a:off x="2374625" y="3795910"/>
            <a:ext cx="6044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1294A"/>
              </a:buClr>
              <a:buSzPts val="2100"/>
              <a:buNone/>
              <a:defRPr sz="1600">
                <a:solidFill>
                  <a:srgbClr val="FFFFFF"/>
                </a:solidFill>
              </a:defRPr>
            </a:lvl1pPr>
            <a:lvl2pPr lvl="1" rtl="0" algn="r">
              <a:lnSpc>
                <a:spcPct val="100000"/>
              </a:lnSpc>
              <a:spcBef>
                <a:spcPts val="0"/>
              </a:spcBef>
              <a:spcAft>
                <a:spcPts val="0"/>
              </a:spcAft>
              <a:buClr>
                <a:srgbClr val="41294A"/>
              </a:buClr>
              <a:buSzPts val="2100"/>
              <a:buNone/>
              <a:defRPr sz="2100">
                <a:solidFill>
                  <a:srgbClr val="41294A"/>
                </a:solidFill>
              </a:defRPr>
            </a:lvl2pPr>
            <a:lvl3pPr lvl="2" rtl="0" algn="r">
              <a:lnSpc>
                <a:spcPct val="100000"/>
              </a:lnSpc>
              <a:spcBef>
                <a:spcPts val="0"/>
              </a:spcBef>
              <a:spcAft>
                <a:spcPts val="0"/>
              </a:spcAft>
              <a:buClr>
                <a:srgbClr val="41294A"/>
              </a:buClr>
              <a:buSzPts val="2100"/>
              <a:buNone/>
              <a:defRPr sz="2100">
                <a:solidFill>
                  <a:srgbClr val="41294A"/>
                </a:solidFill>
              </a:defRPr>
            </a:lvl3pPr>
            <a:lvl4pPr lvl="3" rtl="0" algn="r">
              <a:lnSpc>
                <a:spcPct val="100000"/>
              </a:lnSpc>
              <a:spcBef>
                <a:spcPts val="0"/>
              </a:spcBef>
              <a:spcAft>
                <a:spcPts val="0"/>
              </a:spcAft>
              <a:buClr>
                <a:srgbClr val="41294A"/>
              </a:buClr>
              <a:buSzPts val="2100"/>
              <a:buNone/>
              <a:defRPr sz="2100">
                <a:solidFill>
                  <a:srgbClr val="41294A"/>
                </a:solidFill>
              </a:defRPr>
            </a:lvl4pPr>
            <a:lvl5pPr lvl="4" rtl="0" algn="r">
              <a:lnSpc>
                <a:spcPct val="100000"/>
              </a:lnSpc>
              <a:spcBef>
                <a:spcPts val="0"/>
              </a:spcBef>
              <a:spcAft>
                <a:spcPts val="0"/>
              </a:spcAft>
              <a:buClr>
                <a:srgbClr val="41294A"/>
              </a:buClr>
              <a:buSzPts val="2100"/>
              <a:buNone/>
              <a:defRPr sz="2100">
                <a:solidFill>
                  <a:srgbClr val="41294A"/>
                </a:solidFill>
              </a:defRPr>
            </a:lvl5pPr>
            <a:lvl6pPr lvl="5" rtl="0" algn="r">
              <a:lnSpc>
                <a:spcPct val="100000"/>
              </a:lnSpc>
              <a:spcBef>
                <a:spcPts val="0"/>
              </a:spcBef>
              <a:spcAft>
                <a:spcPts val="0"/>
              </a:spcAft>
              <a:buClr>
                <a:srgbClr val="41294A"/>
              </a:buClr>
              <a:buSzPts val="2100"/>
              <a:buNone/>
              <a:defRPr sz="2100">
                <a:solidFill>
                  <a:srgbClr val="41294A"/>
                </a:solidFill>
              </a:defRPr>
            </a:lvl6pPr>
            <a:lvl7pPr lvl="6" rtl="0" algn="r">
              <a:lnSpc>
                <a:spcPct val="100000"/>
              </a:lnSpc>
              <a:spcBef>
                <a:spcPts val="0"/>
              </a:spcBef>
              <a:spcAft>
                <a:spcPts val="0"/>
              </a:spcAft>
              <a:buClr>
                <a:srgbClr val="41294A"/>
              </a:buClr>
              <a:buSzPts val="2100"/>
              <a:buNone/>
              <a:defRPr sz="2100">
                <a:solidFill>
                  <a:srgbClr val="41294A"/>
                </a:solidFill>
              </a:defRPr>
            </a:lvl7pPr>
            <a:lvl8pPr lvl="7" rtl="0" algn="r">
              <a:lnSpc>
                <a:spcPct val="100000"/>
              </a:lnSpc>
              <a:spcBef>
                <a:spcPts val="0"/>
              </a:spcBef>
              <a:spcAft>
                <a:spcPts val="0"/>
              </a:spcAft>
              <a:buClr>
                <a:srgbClr val="41294A"/>
              </a:buClr>
              <a:buSzPts val="2100"/>
              <a:buNone/>
              <a:defRPr sz="2100">
                <a:solidFill>
                  <a:srgbClr val="41294A"/>
                </a:solidFill>
              </a:defRPr>
            </a:lvl8pPr>
            <a:lvl9pPr lvl="8" rtl="0" algn="r">
              <a:lnSpc>
                <a:spcPct val="100000"/>
              </a:lnSpc>
              <a:spcBef>
                <a:spcPts val="0"/>
              </a:spcBef>
              <a:spcAft>
                <a:spcPts val="0"/>
              </a:spcAft>
              <a:buClr>
                <a:srgbClr val="41294A"/>
              </a:buClr>
              <a:buSzPts val="2100"/>
              <a:buNone/>
              <a:defRPr sz="2100">
                <a:solidFill>
                  <a:srgbClr val="41294A"/>
                </a:solidFill>
              </a:defRPr>
            </a:lvl9pPr>
          </a:lstStyle>
          <a:p/>
        </p:txBody>
      </p:sp>
      <p:sp>
        <p:nvSpPr>
          <p:cNvPr id="144" name="Google Shape;144;p9"/>
          <p:cNvSpPr txBox="1"/>
          <p:nvPr>
            <p:ph hasCustomPrompt="1" idx="2" type="title"/>
          </p:nvPr>
        </p:nvSpPr>
        <p:spPr>
          <a:xfrm flipH="1">
            <a:off x="7242125" y="952809"/>
            <a:ext cx="1176600" cy="8592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rgbClr val="999999"/>
              </a:buClr>
              <a:buSzPts val="3600"/>
              <a:buNone/>
              <a:defRPr sz="6000"/>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dk1"/>
            </a:gs>
            <a:gs pos="100000">
              <a:schemeClr val="lt1"/>
            </a:gs>
          </a:gsLst>
          <a:lin ang="5400700" scaled="0"/>
        </a:gradFill>
      </p:bgPr>
    </p:bg>
    <p:spTree>
      <p:nvGrpSpPr>
        <p:cNvPr id="145" name="Shape 145"/>
        <p:cNvGrpSpPr/>
        <p:nvPr/>
      </p:nvGrpSpPr>
      <p:grpSpPr>
        <a:xfrm>
          <a:off x="0" y="0"/>
          <a:ext cx="0" cy="0"/>
          <a:chOff x="0" y="0"/>
          <a:chExt cx="0" cy="0"/>
        </a:xfrm>
      </p:grpSpPr>
      <p:grpSp>
        <p:nvGrpSpPr>
          <p:cNvPr id="146" name="Google Shape;146;p10"/>
          <p:cNvGrpSpPr/>
          <p:nvPr/>
        </p:nvGrpSpPr>
        <p:grpSpPr>
          <a:xfrm flipH="1">
            <a:off x="900063" y="0"/>
            <a:ext cx="2496775" cy="5143500"/>
            <a:chOff x="5744400" y="0"/>
            <a:chExt cx="2496775" cy="5143500"/>
          </a:xfrm>
        </p:grpSpPr>
        <p:sp>
          <p:nvSpPr>
            <p:cNvPr id="147" name="Google Shape;147;p10"/>
            <p:cNvSpPr/>
            <p:nvPr/>
          </p:nvSpPr>
          <p:spPr>
            <a:xfrm>
              <a:off x="5744400" y="2532050"/>
              <a:ext cx="2496775" cy="2611450"/>
            </a:xfrm>
            <a:custGeom>
              <a:rect b="b" l="l" r="r" t="t"/>
              <a:pathLst>
                <a:path extrusionOk="0" h="104458" w="99871">
                  <a:moveTo>
                    <a:pt x="20710" y="20753"/>
                  </a:moveTo>
                  <a:lnTo>
                    <a:pt x="77504" y="59211"/>
                  </a:lnTo>
                  <a:lnTo>
                    <a:pt x="15797" y="89169"/>
                  </a:lnTo>
                  <a:lnTo>
                    <a:pt x="20710" y="20753"/>
                  </a:lnTo>
                  <a:close/>
                  <a:moveTo>
                    <a:pt x="14233" y="1"/>
                  </a:moveTo>
                  <a:cubicBezTo>
                    <a:pt x="13129" y="1"/>
                    <a:pt x="12021" y="248"/>
                    <a:pt x="10997" y="750"/>
                  </a:cubicBezTo>
                  <a:cubicBezTo>
                    <a:pt x="8609" y="1905"/>
                    <a:pt x="7027" y="4241"/>
                    <a:pt x="6838" y="6885"/>
                  </a:cubicBezTo>
                  <a:lnTo>
                    <a:pt x="90" y="100914"/>
                  </a:lnTo>
                  <a:cubicBezTo>
                    <a:pt x="0" y="102151"/>
                    <a:pt x="228" y="103363"/>
                    <a:pt x="716" y="104458"/>
                  </a:cubicBezTo>
                  <a:lnTo>
                    <a:pt x="18242" y="104458"/>
                  </a:lnTo>
                  <a:lnTo>
                    <a:pt x="95527" y="66938"/>
                  </a:lnTo>
                  <a:cubicBezTo>
                    <a:pt x="96242" y="66593"/>
                    <a:pt x="96892" y="66138"/>
                    <a:pt x="97445" y="65598"/>
                  </a:cubicBezTo>
                  <a:cubicBezTo>
                    <a:pt x="98734" y="64347"/>
                    <a:pt x="99549" y="62650"/>
                    <a:pt x="99682" y="60803"/>
                  </a:cubicBezTo>
                  <a:cubicBezTo>
                    <a:pt x="99871" y="58159"/>
                    <a:pt x="98639" y="55620"/>
                    <a:pt x="96446" y="54137"/>
                  </a:cubicBezTo>
                  <a:lnTo>
                    <a:pt x="18388" y="1280"/>
                  </a:lnTo>
                  <a:cubicBezTo>
                    <a:pt x="17142" y="432"/>
                    <a:pt x="15688" y="1"/>
                    <a:pt x="14233"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0"/>
            <p:cNvSpPr/>
            <p:nvPr/>
          </p:nvSpPr>
          <p:spPr>
            <a:xfrm>
              <a:off x="6583675" y="0"/>
              <a:ext cx="959475" cy="574975"/>
            </a:xfrm>
            <a:custGeom>
              <a:rect b="b" l="l" r="r" t="t"/>
              <a:pathLst>
                <a:path extrusionOk="0" h="22999" w="38379">
                  <a:moveTo>
                    <a:pt x="1" y="1"/>
                  </a:moveTo>
                  <a:lnTo>
                    <a:pt x="28154" y="21999"/>
                  </a:lnTo>
                  <a:cubicBezTo>
                    <a:pt x="28552" y="22312"/>
                    <a:pt x="28992" y="22554"/>
                    <a:pt x="29458" y="22719"/>
                  </a:cubicBezTo>
                  <a:cubicBezTo>
                    <a:pt x="29969" y="22904"/>
                    <a:pt x="30509" y="22998"/>
                    <a:pt x="31054" y="22998"/>
                  </a:cubicBezTo>
                  <a:cubicBezTo>
                    <a:pt x="31651" y="22998"/>
                    <a:pt x="32248" y="22885"/>
                    <a:pt x="32817" y="22657"/>
                  </a:cubicBezTo>
                  <a:cubicBezTo>
                    <a:pt x="34375" y="22023"/>
                    <a:pt x="35484" y="20610"/>
                    <a:pt x="35716" y="18943"/>
                  </a:cubicBezTo>
                  <a:lnTo>
                    <a:pt x="38378" y="1"/>
                  </a:lnTo>
                  <a:lnTo>
                    <a:pt x="28865" y="1"/>
                  </a:lnTo>
                  <a:lnTo>
                    <a:pt x="27524" y="9552"/>
                  </a:lnTo>
                  <a:lnTo>
                    <a:pt x="15301" y="1"/>
                  </a:ln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10"/>
          <p:cNvSpPr/>
          <p:nvPr/>
        </p:nvSpPr>
        <p:spPr>
          <a:xfrm rot="5400000">
            <a:off x="5830875" y="1830375"/>
            <a:ext cx="3645950" cy="2980275"/>
          </a:xfrm>
          <a:custGeom>
            <a:rect b="b" l="l" r="r" t="t"/>
            <a:pathLst>
              <a:path extrusionOk="0" h="119211" w="145838">
                <a:moveTo>
                  <a:pt x="0" y="1"/>
                </a:moveTo>
                <a:cubicBezTo>
                  <a:pt x="1292" y="31275"/>
                  <a:pt x="14076" y="60489"/>
                  <a:pt x="36342" y="82756"/>
                </a:cubicBezTo>
                <a:cubicBezTo>
                  <a:pt x="59851" y="106264"/>
                  <a:pt x="91108" y="119211"/>
                  <a:pt x="124355" y="119211"/>
                </a:cubicBezTo>
                <a:cubicBezTo>
                  <a:pt x="131628" y="119211"/>
                  <a:pt x="138812" y="118589"/>
                  <a:pt x="145838" y="117374"/>
                </a:cubicBezTo>
                <a:lnTo>
                  <a:pt x="145838" y="96140"/>
                </a:lnTo>
                <a:cubicBezTo>
                  <a:pt x="138849" y="97606"/>
                  <a:pt x="131661" y="98365"/>
                  <a:pt x="124355" y="98365"/>
                </a:cubicBezTo>
                <a:cubicBezTo>
                  <a:pt x="96676" y="98365"/>
                  <a:pt x="70653" y="87588"/>
                  <a:pt x="51080" y="68014"/>
                </a:cubicBezTo>
                <a:cubicBezTo>
                  <a:pt x="32752" y="49686"/>
                  <a:pt x="22137" y="25703"/>
                  <a:pt x="20861" y="1"/>
                </a:cubicBezTo>
                <a:close/>
              </a:path>
            </a:pathLst>
          </a:custGeom>
          <a:solidFill>
            <a:srgbClr val="2EE6C4">
              <a:alpha val="4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0"/>
          <p:cNvGrpSpPr/>
          <p:nvPr/>
        </p:nvGrpSpPr>
        <p:grpSpPr>
          <a:xfrm>
            <a:off x="317250" y="100236"/>
            <a:ext cx="8509400" cy="5119132"/>
            <a:chOff x="317250" y="100236"/>
            <a:chExt cx="8509400" cy="5119132"/>
          </a:xfrm>
        </p:grpSpPr>
        <p:sp>
          <p:nvSpPr>
            <p:cNvPr id="151" name="Google Shape;151;p10"/>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0"/>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0"/>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0"/>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0"/>
            <p:cNvGrpSpPr/>
            <p:nvPr/>
          </p:nvGrpSpPr>
          <p:grpSpPr>
            <a:xfrm>
              <a:off x="317250" y="268825"/>
              <a:ext cx="8509400" cy="4605850"/>
              <a:chOff x="317250" y="268825"/>
              <a:chExt cx="8509400" cy="4605850"/>
            </a:xfrm>
          </p:grpSpPr>
          <p:sp>
            <p:nvSpPr>
              <p:cNvPr id="156" name="Google Shape;156;p10"/>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0"/>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0"/>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0"/>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0"/>
          <p:cNvSpPr txBox="1"/>
          <p:nvPr>
            <p:ph type="ctrTitle"/>
          </p:nvPr>
        </p:nvSpPr>
        <p:spPr>
          <a:xfrm>
            <a:off x="720050" y="349067"/>
            <a:ext cx="72654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sz="3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100000">
              <a:schemeClr val="lt1"/>
            </a:gs>
          </a:gsLst>
          <a:lin ang="540070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1pPr>
            <a:lvl2pPr lvl="1">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2pPr>
            <a:lvl3pPr lvl="2">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3pPr>
            <a:lvl4pPr lvl="3">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4pPr>
            <a:lvl5pPr lvl="4">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5pPr>
            <a:lvl6pPr lvl="5">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6pPr>
            <a:lvl7pPr lvl="6">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7pPr>
            <a:lvl8pPr lvl="7">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8pPr>
            <a:lvl9pPr lvl="8">
              <a:spcBef>
                <a:spcPts val="0"/>
              </a:spcBef>
              <a:spcAft>
                <a:spcPts val="0"/>
              </a:spcAft>
              <a:buClr>
                <a:schemeClr val="accent2"/>
              </a:buClr>
              <a:buSzPts val="4800"/>
              <a:buFont typeface="Squada One"/>
              <a:buNone/>
              <a:defRPr sz="4800">
                <a:solidFill>
                  <a:schemeClr val="accent2"/>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2"/>
              </a:buClr>
              <a:buSzPts val="1400"/>
              <a:buFont typeface="Barlow"/>
              <a:buChar char="●"/>
              <a:defRPr>
                <a:solidFill>
                  <a:schemeClr val="accent2"/>
                </a:solidFill>
                <a:latin typeface="Barlow"/>
                <a:ea typeface="Barlow"/>
                <a:cs typeface="Barlow"/>
                <a:sym typeface="Barlow"/>
              </a:defRPr>
            </a:lvl1pPr>
            <a:lvl2pPr indent="-317500" lvl="1" marL="9144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2pPr>
            <a:lvl3pPr indent="-317500" lvl="2" marL="13716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3pPr>
            <a:lvl4pPr indent="-317500" lvl="3" marL="18288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4pPr>
            <a:lvl5pPr indent="-317500" lvl="4" marL="22860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5pPr>
            <a:lvl6pPr indent="-317500" lvl="5" marL="27432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6pPr>
            <a:lvl7pPr indent="-317500" lvl="6" marL="32004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7pPr>
            <a:lvl8pPr indent="-317500" lvl="7" marL="3657600">
              <a:lnSpc>
                <a:spcPct val="115000"/>
              </a:lnSpc>
              <a:spcBef>
                <a:spcPts val="1600"/>
              </a:spcBef>
              <a:spcAft>
                <a:spcPts val="0"/>
              </a:spcAft>
              <a:buClr>
                <a:schemeClr val="accent2"/>
              </a:buClr>
              <a:buSzPts val="1400"/>
              <a:buFont typeface="Barlow"/>
              <a:buChar char="○"/>
              <a:defRPr>
                <a:solidFill>
                  <a:schemeClr val="accent2"/>
                </a:solidFill>
                <a:latin typeface="Barlow"/>
                <a:ea typeface="Barlow"/>
                <a:cs typeface="Barlow"/>
                <a:sym typeface="Barlow"/>
              </a:defRPr>
            </a:lvl8pPr>
            <a:lvl9pPr indent="-317500" lvl="8" marL="4114800">
              <a:lnSpc>
                <a:spcPct val="115000"/>
              </a:lnSpc>
              <a:spcBef>
                <a:spcPts val="1600"/>
              </a:spcBef>
              <a:spcAft>
                <a:spcPts val="1600"/>
              </a:spcAft>
              <a:buClr>
                <a:schemeClr val="accent2"/>
              </a:buClr>
              <a:buSzPts val="1400"/>
              <a:buFont typeface="Barlow"/>
              <a:buChar char="■"/>
              <a:defRPr>
                <a:solidFill>
                  <a:schemeClr val="accent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 Id="rId3" Type="http://schemas.openxmlformats.org/officeDocument/2006/relationships/image" Target="../media/image7.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gif"/><Relationship Id="rId4" Type="http://schemas.openxmlformats.org/officeDocument/2006/relationships/image" Target="../media/image5.jp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gif"/><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gif"/><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gif"/><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gi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3" name="Shape 503"/>
        <p:cNvGrpSpPr/>
        <p:nvPr/>
      </p:nvGrpSpPr>
      <p:grpSpPr>
        <a:xfrm>
          <a:off x="0" y="0"/>
          <a:ext cx="0" cy="0"/>
          <a:chOff x="0" y="0"/>
          <a:chExt cx="0" cy="0"/>
        </a:xfrm>
      </p:grpSpPr>
      <p:sp>
        <p:nvSpPr>
          <p:cNvPr id="504" name="Google Shape;504;p30"/>
          <p:cNvSpPr txBox="1"/>
          <p:nvPr>
            <p:ph idx="1" type="subTitle"/>
          </p:nvPr>
        </p:nvSpPr>
        <p:spPr>
          <a:xfrm>
            <a:off x="2312050" y="2857275"/>
            <a:ext cx="4519800" cy="3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Suchit Pinreddy</a:t>
            </a:r>
            <a:endParaRPr b="1"/>
          </a:p>
          <a:p>
            <a:pPr indent="0" lvl="0" marL="0" marR="0" rtl="0" algn="ctr">
              <a:lnSpc>
                <a:spcPct val="100000"/>
              </a:lnSpc>
              <a:spcBef>
                <a:spcPts val="1600"/>
              </a:spcBef>
              <a:spcAft>
                <a:spcPts val="0"/>
              </a:spcAft>
              <a:buNone/>
            </a:pPr>
            <a:r>
              <a:rPr b="1" lang="en"/>
              <a:t>Vedant Supnekar</a:t>
            </a:r>
            <a:endParaRPr b="1"/>
          </a:p>
          <a:p>
            <a:pPr indent="0" lvl="0" marL="0" marR="0" rtl="0" algn="ctr">
              <a:lnSpc>
                <a:spcPct val="100000"/>
              </a:lnSpc>
              <a:spcBef>
                <a:spcPts val="1600"/>
              </a:spcBef>
              <a:spcAft>
                <a:spcPts val="0"/>
              </a:spcAft>
              <a:buNone/>
            </a:pPr>
            <a:r>
              <a:rPr b="1" lang="en"/>
              <a:t>Isha Koregave</a:t>
            </a:r>
            <a:endParaRPr b="1"/>
          </a:p>
          <a:p>
            <a:pPr indent="0" lvl="0" marL="0" marR="0" rtl="0" algn="ctr">
              <a:lnSpc>
                <a:spcPct val="100000"/>
              </a:lnSpc>
              <a:spcBef>
                <a:spcPts val="1600"/>
              </a:spcBef>
              <a:spcAft>
                <a:spcPts val="0"/>
              </a:spcAft>
              <a:buNone/>
            </a:pPr>
            <a:r>
              <a:rPr b="1" lang="en"/>
              <a:t>Dhruv Maniar</a:t>
            </a:r>
            <a:endParaRPr b="1"/>
          </a:p>
          <a:p>
            <a:pPr indent="0" lvl="0" marL="0" rtl="0" algn="ctr">
              <a:spcBef>
                <a:spcPts val="1600"/>
              </a:spcBef>
              <a:spcAft>
                <a:spcPts val="0"/>
              </a:spcAft>
              <a:buNone/>
            </a:pPr>
            <a:r>
              <a:t/>
            </a:r>
            <a:endParaRPr/>
          </a:p>
          <a:p>
            <a:pPr indent="0" lvl="0" marL="0" rtl="0" algn="ctr">
              <a:spcBef>
                <a:spcPts val="1600"/>
              </a:spcBef>
              <a:spcAft>
                <a:spcPts val="1600"/>
              </a:spcAft>
              <a:buNone/>
            </a:pPr>
            <a:r>
              <a:t/>
            </a:r>
            <a:endParaRPr/>
          </a:p>
        </p:txBody>
      </p:sp>
      <p:sp>
        <p:nvSpPr>
          <p:cNvPr id="505" name="Google Shape;505;p30"/>
          <p:cNvSpPr txBox="1"/>
          <p:nvPr>
            <p:ph type="ctrTitle"/>
          </p:nvPr>
        </p:nvSpPr>
        <p:spPr>
          <a:xfrm>
            <a:off x="1891150" y="584625"/>
            <a:ext cx="5361600" cy="105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Game_tracker</a:t>
            </a:r>
            <a:endParaRPr/>
          </a:p>
          <a:p>
            <a:pPr indent="0" lvl="0" marL="0" rtl="0" algn="l">
              <a:lnSpc>
                <a:spcPct val="115000"/>
              </a:lnSpc>
              <a:spcBef>
                <a:spcPts val="0"/>
              </a:spcBef>
              <a:spcAft>
                <a:spcPts val="0"/>
              </a:spcAft>
              <a:buNone/>
            </a:pPr>
            <a:r>
              <a:t/>
            </a:r>
            <a:endParaRPr sz="2000"/>
          </a:p>
        </p:txBody>
      </p:sp>
      <p:grpSp>
        <p:nvGrpSpPr>
          <p:cNvPr id="506" name="Google Shape;506;p30"/>
          <p:cNvGrpSpPr/>
          <p:nvPr/>
        </p:nvGrpSpPr>
        <p:grpSpPr>
          <a:xfrm>
            <a:off x="317250" y="100236"/>
            <a:ext cx="8509400" cy="5119132"/>
            <a:chOff x="317250" y="100236"/>
            <a:chExt cx="8509400" cy="5119132"/>
          </a:xfrm>
        </p:grpSpPr>
        <p:sp>
          <p:nvSpPr>
            <p:cNvPr id="507" name="Google Shape;507;p30"/>
            <p:cNvSpPr/>
            <p:nvPr/>
          </p:nvSpPr>
          <p:spPr>
            <a:xfrm>
              <a:off x="4459872" y="268825"/>
              <a:ext cx="224104" cy="112149"/>
            </a:xfrm>
            <a:custGeom>
              <a:rect b="b" l="l" r="r" t="t"/>
              <a:pathLst>
                <a:path extrusionOk="0" h="1153" w="2304">
                  <a:moveTo>
                    <a:pt x="0" y="1"/>
                  </a:moveTo>
                  <a:lnTo>
                    <a:pt x="1152" y="1153"/>
                  </a:lnTo>
                  <a:lnTo>
                    <a:pt x="23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
            <p:cNvSpPr/>
            <p:nvPr/>
          </p:nvSpPr>
          <p:spPr>
            <a:xfrm>
              <a:off x="4459872" y="4762622"/>
              <a:ext cx="224104" cy="112052"/>
            </a:xfrm>
            <a:custGeom>
              <a:rect b="b" l="l" r="r" t="t"/>
              <a:pathLst>
                <a:path extrusionOk="0" h="1152" w="2304">
                  <a:moveTo>
                    <a:pt x="1152" y="1"/>
                  </a:moveTo>
                  <a:lnTo>
                    <a:pt x="0" y="1152"/>
                  </a:lnTo>
                  <a:lnTo>
                    <a:pt x="2303" y="1152"/>
                  </a:lnTo>
                  <a:lnTo>
                    <a:pt x="1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0"/>
            <p:cNvSpPr/>
            <p:nvPr/>
          </p:nvSpPr>
          <p:spPr>
            <a:xfrm>
              <a:off x="7706505" y="455700"/>
              <a:ext cx="423266" cy="416913"/>
            </a:xfrm>
            <a:custGeom>
              <a:rect b="b" l="l" r="r" t="t"/>
              <a:pathLst>
                <a:path extrusionOk="0" h="7153" w="7262">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1402600" y="100236"/>
              <a:ext cx="224103" cy="218722"/>
            </a:xfrm>
            <a:custGeom>
              <a:rect b="b" l="l" r="r" t="t"/>
              <a:pathLst>
                <a:path extrusionOk="0" h="4889" w="5009">
                  <a:moveTo>
                    <a:pt x="1573" y="0"/>
                  </a:moveTo>
                  <a:cubicBezTo>
                    <a:pt x="1513" y="0"/>
                    <a:pt x="1452" y="13"/>
                    <a:pt x="1393" y="41"/>
                  </a:cubicBezTo>
                  <a:cubicBezTo>
                    <a:pt x="1179" y="137"/>
                    <a:pt x="1085" y="392"/>
                    <a:pt x="1186" y="606"/>
                  </a:cubicBezTo>
                  <a:lnTo>
                    <a:pt x="1939" y="2236"/>
                  </a:lnTo>
                  <a:lnTo>
                    <a:pt x="308" y="2993"/>
                  </a:lnTo>
                  <a:cubicBezTo>
                    <a:pt x="94" y="3089"/>
                    <a:pt x="1" y="3344"/>
                    <a:pt x="101" y="3555"/>
                  </a:cubicBezTo>
                  <a:cubicBezTo>
                    <a:pt x="171" y="3711"/>
                    <a:pt x="325" y="3803"/>
                    <a:pt x="486" y="3803"/>
                  </a:cubicBezTo>
                  <a:cubicBezTo>
                    <a:pt x="547" y="3803"/>
                    <a:pt x="608" y="3790"/>
                    <a:pt x="667" y="3763"/>
                  </a:cubicBezTo>
                  <a:lnTo>
                    <a:pt x="2297" y="3009"/>
                  </a:lnTo>
                  <a:lnTo>
                    <a:pt x="3054" y="4643"/>
                  </a:lnTo>
                  <a:cubicBezTo>
                    <a:pt x="3124" y="4797"/>
                    <a:pt x="3279" y="4889"/>
                    <a:pt x="3441" y="4889"/>
                  </a:cubicBezTo>
                  <a:cubicBezTo>
                    <a:pt x="3500" y="4889"/>
                    <a:pt x="3559" y="4877"/>
                    <a:pt x="3616" y="4850"/>
                  </a:cubicBezTo>
                  <a:cubicBezTo>
                    <a:pt x="3830" y="4750"/>
                    <a:pt x="3924" y="4499"/>
                    <a:pt x="3827" y="4285"/>
                  </a:cubicBezTo>
                  <a:lnTo>
                    <a:pt x="3070" y="2652"/>
                  </a:lnTo>
                  <a:lnTo>
                    <a:pt x="4704" y="1898"/>
                  </a:lnTo>
                  <a:cubicBezTo>
                    <a:pt x="4914" y="1798"/>
                    <a:pt x="5008" y="1547"/>
                    <a:pt x="4911" y="1332"/>
                  </a:cubicBezTo>
                  <a:cubicBezTo>
                    <a:pt x="4838" y="1177"/>
                    <a:pt x="4686" y="1085"/>
                    <a:pt x="4526" y="1085"/>
                  </a:cubicBezTo>
                  <a:cubicBezTo>
                    <a:pt x="4465" y="1085"/>
                    <a:pt x="4404" y="1098"/>
                    <a:pt x="4346" y="1125"/>
                  </a:cubicBezTo>
                  <a:lnTo>
                    <a:pt x="2712" y="1878"/>
                  </a:lnTo>
                  <a:lnTo>
                    <a:pt x="1959" y="248"/>
                  </a:lnTo>
                  <a:cubicBezTo>
                    <a:pt x="1886" y="92"/>
                    <a:pt x="1733" y="0"/>
                    <a:pt x="1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30"/>
            <p:cNvGrpSpPr/>
            <p:nvPr/>
          </p:nvGrpSpPr>
          <p:grpSpPr>
            <a:xfrm>
              <a:off x="317250" y="268825"/>
              <a:ext cx="8509400" cy="4605850"/>
              <a:chOff x="317250" y="268825"/>
              <a:chExt cx="8509400" cy="4605850"/>
            </a:xfrm>
          </p:grpSpPr>
          <p:sp>
            <p:nvSpPr>
              <p:cNvPr id="512" name="Google Shape;512;p30"/>
              <p:cNvSpPr/>
              <p:nvPr/>
            </p:nvSpPr>
            <p:spPr>
              <a:xfrm>
                <a:off x="3172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0"/>
              <p:cNvSpPr/>
              <p:nvPr/>
            </p:nvSpPr>
            <p:spPr>
              <a:xfrm rot="10800000">
                <a:off x="8669550" y="268825"/>
                <a:ext cx="157100" cy="4605850"/>
              </a:xfrm>
              <a:custGeom>
                <a:rect b="b" l="l" r="r" t="t"/>
                <a:pathLst>
                  <a:path extrusionOk="0" h="184234" w="6284">
                    <a:moveTo>
                      <a:pt x="1" y="0"/>
                    </a:moveTo>
                    <a:lnTo>
                      <a:pt x="1" y="184233"/>
                    </a:lnTo>
                    <a:lnTo>
                      <a:pt x="6283" y="184233"/>
                    </a:lnTo>
                    <a:lnTo>
                      <a:pt x="6283" y="182906"/>
                    </a:lnTo>
                    <a:lnTo>
                      <a:pt x="1328" y="182906"/>
                    </a:lnTo>
                    <a:lnTo>
                      <a:pt x="1328" y="1332"/>
                    </a:lnTo>
                    <a:lnTo>
                      <a:pt x="6283" y="1332"/>
                    </a:lnTo>
                    <a:lnTo>
                      <a:pt x="6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30"/>
            <p:cNvSpPr/>
            <p:nvPr/>
          </p:nvSpPr>
          <p:spPr>
            <a:xfrm rot="-3000083">
              <a:off x="935724" y="4747579"/>
              <a:ext cx="496882" cy="342676"/>
            </a:xfrm>
            <a:custGeom>
              <a:rect b="b" l="l" r="r" t="t"/>
              <a:pathLst>
                <a:path extrusionOk="0" h="11031" w="15995">
                  <a:moveTo>
                    <a:pt x="4510" y="1"/>
                  </a:moveTo>
                  <a:cubicBezTo>
                    <a:pt x="4478" y="1"/>
                    <a:pt x="4445" y="5"/>
                    <a:pt x="4412" y="12"/>
                  </a:cubicBezTo>
                  <a:lnTo>
                    <a:pt x="368" y="990"/>
                  </a:lnTo>
                  <a:cubicBezTo>
                    <a:pt x="141" y="1047"/>
                    <a:pt x="0" y="1274"/>
                    <a:pt x="54" y="1502"/>
                  </a:cubicBezTo>
                  <a:cubicBezTo>
                    <a:pt x="102" y="1698"/>
                    <a:pt x="276" y="1829"/>
                    <a:pt x="467" y="1829"/>
                  </a:cubicBezTo>
                  <a:cubicBezTo>
                    <a:pt x="501" y="1829"/>
                    <a:pt x="535" y="1825"/>
                    <a:pt x="569" y="1817"/>
                  </a:cubicBezTo>
                  <a:lnTo>
                    <a:pt x="4198" y="939"/>
                  </a:lnTo>
                  <a:lnTo>
                    <a:pt x="5075" y="4572"/>
                  </a:lnTo>
                  <a:cubicBezTo>
                    <a:pt x="5120" y="4765"/>
                    <a:pt x="5295" y="4896"/>
                    <a:pt x="5486" y="4896"/>
                  </a:cubicBezTo>
                  <a:cubicBezTo>
                    <a:pt x="5519" y="4896"/>
                    <a:pt x="5553" y="4892"/>
                    <a:pt x="5587" y="4883"/>
                  </a:cubicBezTo>
                  <a:lnTo>
                    <a:pt x="9219" y="4009"/>
                  </a:lnTo>
                  <a:lnTo>
                    <a:pt x="10093" y="7638"/>
                  </a:lnTo>
                  <a:cubicBezTo>
                    <a:pt x="10141" y="7833"/>
                    <a:pt x="10315" y="7964"/>
                    <a:pt x="10509" y="7964"/>
                  </a:cubicBezTo>
                  <a:cubicBezTo>
                    <a:pt x="10542" y="7964"/>
                    <a:pt x="10575" y="7960"/>
                    <a:pt x="10608" y="7952"/>
                  </a:cubicBezTo>
                  <a:lnTo>
                    <a:pt x="14237" y="7076"/>
                  </a:lnTo>
                  <a:lnTo>
                    <a:pt x="15114" y="10704"/>
                  </a:lnTo>
                  <a:cubicBezTo>
                    <a:pt x="15160" y="10899"/>
                    <a:pt x="15336" y="11030"/>
                    <a:pt x="15528" y="11030"/>
                  </a:cubicBezTo>
                  <a:cubicBezTo>
                    <a:pt x="15560" y="11030"/>
                    <a:pt x="15593" y="11026"/>
                    <a:pt x="15626" y="11019"/>
                  </a:cubicBezTo>
                  <a:cubicBezTo>
                    <a:pt x="15858" y="10962"/>
                    <a:pt x="15994" y="10734"/>
                    <a:pt x="15941" y="10503"/>
                  </a:cubicBezTo>
                  <a:lnTo>
                    <a:pt x="14963" y="6463"/>
                  </a:lnTo>
                  <a:cubicBezTo>
                    <a:pt x="14918" y="6267"/>
                    <a:pt x="14744" y="6136"/>
                    <a:pt x="14554" y="6136"/>
                  </a:cubicBezTo>
                  <a:cubicBezTo>
                    <a:pt x="14520" y="6136"/>
                    <a:pt x="14486" y="6140"/>
                    <a:pt x="14452" y="6149"/>
                  </a:cubicBezTo>
                  <a:lnTo>
                    <a:pt x="10823" y="7025"/>
                  </a:lnTo>
                  <a:lnTo>
                    <a:pt x="9945" y="3393"/>
                  </a:lnTo>
                  <a:cubicBezTo>
                    <a:pt x="9897" y="3200"/>
                    <a:pt x="9726" y="3069"/>
                    <a:pt x="9534" y="3069"/>
                  </a:cubicBezTo>
                  <a:cubicBezTo>
                    <a:pt x="9500" y="3069"/>
                    <a:pt x="9465" y="3073"/>
                    <a:pt x="9430" y="3082"/>
                  </a:cubicBezTo>
                  <a:lnTo>
                    <a:pt x="5801" y="3955"/>
                  </a:lnTo>
                  <a:lnTo>
                    <a:pt x="4924" y="327"/>
                  </a:lnTo>
                  <a:cubicBezTo>
                    <a:pt x="4879" y="132"/>
                    <a:pt x="4703" y="1"/>
                    <a:pt x="4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0"/>
            <p:cNvSpPr/>
            <p:nvPr/>
          </p:nvSpPr>
          <p:spPr>
            <a:xfrm>
              <a:off x="7649030" y="4686859"/>
              <a:ext cx="336421" cy="336596"/>
            </a:xfrm>
            <a:custGeom>
              <a:rect b="b" l="l" r="r" t="t"/>
              <a:pathLst>
                <a:path extrusionOk="0" h="5775" w="5772">
                  <a:moveTo>
                    <a:pt x="2886" y="854"/>
                  </a:moveTo>
                  <a:cubicBezTo>
                    <a:pt x="4008" y="854"/>
                    <a:pt x="4921" y="1765"/>
                    <a:pt x="4921" y="2890"/>
                  </a:cubicBezTo>
                  <a:cubicBezTo>
                    <a:pt x="4921" y="4011"/>
                    <a:pt x="4008" y="4924"/>
                    <a:pt x="2886" y="4924"/>
                  </a:cubicBezTo>
                  <a:cubicBezTo>
                    <a:pt x="1765" y="4924"/>
                    <a:pt x="851" y="4011"/>
                    <a:pt x="851" y="2890"/>
                  </a:cubicBezTo>
                  <a:cubicBezTo>
                    <a:pt x="851" y="1765"/>
                    <a:pt x="1765" y="854"/>
                    <a:pt x="2886" y="854"/>
                  </a:cubicBezTo>
                  <a:close/>
                  <a:moveTo>
                    <a:pt x="2886" y="1"/>
                  </a:moveTo>
                  <a:cubicBezTo>
                    <a:pt x="1296" y="1"/>
                    <a:pt x="1" y="1296"/>
                    <a:pt x="1" y="2890"/>
                  </a:cubicBezTo>
                  <a:cubicBezTo>
                    <a:pt x="1" y="4479"/>
                    <a:pt x="1296" y="5774"/>
                    <a:pt x="2886" y="5774"/>
                  </a:cubicBezTo>
                  <a:cubicBezTo>
                    <a:pt x="4480" y="5774"/>
                    <a:pt x="5771" y="4479"/>
                    <a:pt x="5771" y="2890"/>
                  </a:cubicBezTo>
                  <a:cubicBezTo>
                    <a:pt x="5771" y="1296"/>
                    <a:pt x="4480" y="1"/>
                    <a:pt x="2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30"/>
          <p:cNvSpPr txBox="1"/>
          <p:nvPr/>
        </p:nvSpPr>
        <p:spPr>
          <a:xfrm>
            <a:off x="2090850" y="1324500"/>
            <a:ext cx="4962300" cy="60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700">
                <a:solidFill>
                  <a:schemeClr val="accent2"/>
                </a:solidFill>
                <a:latin typeface="Squada One"/>
                <a:ea typeface="Squada One"/>
                <a:cs typeface="Squada One"/>
                <a:sym typeface="Squada One"/>
              </a:rPr>
              <a:t>Discord Bot for Valorant Players</a:t>
            </a:r>
            <a:endParaRPr sz="100">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pic>
        <p:nvPicPr>
          <p:cNvPr id="580" name="Google Shape;580;p39"/>
          <p:cNvPicPr preferRelativeResize="0"/>
          <p:nvPr/>
        </p:nvPicPr>
        <p:blipFill rotWithShape="1">
          <a:blip r:embed="rId3">
            <a:alphaModFix/>
          </a:blip>
          <a:srcRect b="0" l="0" r="3222" t="0"/>
          <a:stretch/>
        </p:blipFill>
        <p:spPr>
          <a:xfrm>
            <a:off x="422675" y="1254713"/>
            <a:ext cx="8298651" cy="2634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0" name="Shape 520"/>
        <p:cNvGrpSpPr/>
        <p:nvPr/>
      </p:nvGrpSpPr>
      <p:grpSpPr>
        <a:xfrm>
          <a:off x="0" y="0"/>
          <a:ext cx="0" cy="0"/>
          <a:chOff x="0" y="0"/>
          <a:chExt cx="0" cy="0"/>
        </a:xfrm>
      </p:grpSpPr>
      <p:sp>
        <p:nvSpPr>
          <p:cNvPr id="521" name="Google Shape;521;p31"/>
          <p:cNvSpPr txBox="1"/>
          <p:nvPr>
            <p:ph idx="1" type="subTitle"/>
          </p:nvPr>
        </p:nvSpPr>
        <p:spPr>
          <a:xfrm>
            <a:off x="1066175" y="2592635"/>
            <a:ext cx="2154000" cy="75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1500"/>
              </a:spcAft>
              <a:buNone/>
            </a:pPr>
            <a:r>
              <a:rPr b="1" i="1" lang="en" sz="1900">
                <a:latin typeface="Roboto"/>
                <a:ea typeface="Roboto"/>
                <a:cs typeface="Roboto"/>
                <a:sym typeface="Roboto"/>
              </a:rPr>
              <a:t>/maptips</a:t>
            </a:r>
            <a:endParaRPr b="1" i="1" sz="2100"/>
          </a:p>
        </p:txBody>
      </p:sp>
      <p:sp>
        <p:nvSpPr>
          <p:cNvPr id="522" name="Google Shape;522;p31"/>
          <p:cNvSpPr txBox="1"/>
          <p:nvPr>
            <p:ph idx="2" type="subTitle"/>
          </p:nvPr>
        </p:nvSpPr>
        <p:spPr>
          <a:xfrm>
            <a:off x="3281935" y="2592635"/>
            <a:ext cx="2154000" cy="75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i="1" lang="en" sz="1900">
                <a:latin typeface="Roboto"/>
                <a:ea typeface="Roboto"/>
                <a:cs typeface="Roboto"/>
                <a:sym typeface="Roboto"/>
              </a:rPr>
              <a:t>/agent_tips</a:t>
            </a:r>
            <a:endParaRPr b="1" i="1" sz="2100"/>
          </a:p>
          <a:p>
            <a:pPr indent="0" lvl="0" marL="0" rtl="0" algn="ctr">
              <a:spcBef>
                <a:spcPts val="1500"/>
              </a:spcBef>
              <a:spcAft>
                <a:spcPts val="1600"/>
              </a:spcAft>
              <a:buNone/>
            </a:pPr>
            <a:r>
              <a:t/>
            </a:r>
            <a:endParaRPr b="1" i="1" sz="1900">
              <a:latin typeface="Roboto"/>
              <a:ea typeface="Roboto"/>
              <a:cs typeface="Roboto"/>
              <a:sym typeface="Roboto"/>
            </a:endParaRPr>
          </a:p>
        </p:txBody>
      </p:sp>
      <p:sp>
        <p:nvSpPr>
          <p:cNvPr id="523" name="Google Shape;523;p31"/>
          <p:cNvSpPr txBox="1"/>
          <p:nvPr>
            <p:ph idx="3" type="subTitle"/>
          </p:nvPr>
        </p:nvSpPr>
        <p:spPr>
          <a:xfrm>
            <a:off x="5923800" y="2665485"/>
            <a:ext cx="2154000" cy="75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1500"/>
              </a:spcAft>
              <a:buNone/>
            </a:pPr>
            <a:r>
              <a:rPr b="1" i="1" lang="en" sz="1900">
                <a:latin typeface="Roboto"/>
                <a:ea typeface="Roboto"/>
                <a:cs typeface="Roboto"/>
                <a:sym typeface="Roboto"/>
              </a:rPr>
              <a:t>/shootingtips</a:t>
            </a:r>
            <a:endParaRPr b="1" i="1" sz="2100"/>
          </a:p>
        </p:txBody>
      </p:sp>
      <p:sp>
        <p:nvSpPr>
          <p:cNvPr id="524" name="Google Shape;524;p31"/>
          <p:cNvSpPr txBox="1"/>
          <p:nvPr>
            <p:ph idx="5" type="subTitle"/>
          </p:nvPr>
        </p:nvSpPr>
        <p:spPr>
          <a:xfrm>
            <a:off x="1701110" y="1521812"/>
            <a:ext cx="2154000" cy="75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1500"/>
              </a:spcAft>
              <a:buNone/>
            </a:pPr>
            <a:r>
              <a:rPr b="1" i="1" lang="en" sz="1900">
                <a:latin typeface="Roboto"/>
                <a:ea typeface="Roboto"/>
                <a:cs typeface="Roboto"/>
                <a:sym typeface="Roboto"/>
              </a:rPr>
              <a:t>/stratroulette</a:t>
            </a:r>
            <a:endParaRPr b="1" i="1" sz="2100"/>
          </a:p>
        </p:txBody>
      </p:sp>
      <p:sp>
        <p:nvSpPr>
          <p:cNvPr id="525" name="Google Shape;525;p31"/>
          <p:cNvSpPr txBox="1"/>
          <p:nvPr>
            <p:ph idx="6" type="subTitle"/>
          </p:nvPr>
        </p:nvSpPr>
        <p:spPr>
          <a:xfrm>
            <a:off x="5012125" y="1521812"/>
            <a:ext cx="2154000" cy="75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1500"/>
              </a:spcAft>
              <a:buNone/>
            </a:pPr>
            <a:r>
              <a:rPr b="1" i="1" lang="en" sz="1900">
                <a:latin typeface="Roboto"/>
                <a:ea typeface="Roboto"/>
                <a:cs typeface="Roboto"/>
                <a:sym typeface="Roboto"/>
              </a:rPr>
              <a:t>/agent</a:t>
            </a:r>
            <a:endParaRPr b="1" i="1" sz="2100"/>
          </a:p>
        </p:txBody>
      </p:sp>
      <p:sp>
        <p:nvSpPr>
          <p:cNvPr id="526" name="Google Shape;526;p31"/>
          <p:cNvSpPr txBox="1"/>
          <p:nvPr>
            <p:ph type="ctrTitle"/>
          </p:nvPr>
        </p:nvSpPr>
        <p:spPr>
          <a:xfrm>
            <a:off x="502125" y="370875"/>
            <a:ext cx="7713600" cy="8349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1500"/>
              </a:spcAft>
              <a:buNone/>
            </a:pPr>
            <a:r>
              <a:rPr b="1" lang="en" sz="1800">
                <a:latin typeface="Roboto"/>
                <a:ea typeface="Roboto"/>
                <a:cs typeface="Roboto"/>
                <a:sym typeface="Roboto"/>
              </a:rPr>
              <a:t>Take your Valorant gameplay to the next level with game_tracker ‘s 5 commands</a:t>
            </a:r>
            <a:endParaRPr sz="3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0" name="Shape 530"/>
        <p:cNvGrpSpPr/>
        <p:nvPr/>
      </p:nvGrpSpPr>
      <p:grpSpPr>
        <a:xfrm>
          <a:off x="0" y="0"/>
          <a:ext cx="0" cy="0"/>
          <a:chOff x="0" y="0"/>
          <a:chExt cx="0" cy="0"/>
        </a:xfrm>
      </p:grpSpPr>
      <p:sp>
        <p:nvSpPr>
          <p:cNvPr id="531" name="Google Shape;531;p32"/>
          <p:cNvSpPr txBox="1"/>
          <p:nvPr>
            <p:ph idx="1" type="subTitle"/>
          </p:nvPr>
        </p:nvSpPr>
        <p:spPr>
          <a:xfrm flipH="1">
            <a:off x="838850" y="2571750"/>
            <a:ext cx="6806100" cy="2106300"/>
          </a:xfrm>
          <a:prstGeom prst="rect">
            <a:avLst/>
          </a:prstGeom>
        </p:spPr>
        <p:txBody>
          <a:bodyPr anchorCtr="0" anchor="b" bIns="91425" lIns="91425" spcFirstLastPara="1" rIns="91425" wrap="square" tIns="91425">
            <a:noAutofit/>
          </a:bodyPr>
          <a:lstStyle/>
          <a:p>
            <a:pPr indent="0" lvl="0" marL="0" marR="0" rtl="0" algn="l">
              <a:lnSpc>
                <a:spcPct val="115000"/>
              </a:lnSpc>
              <a:spcBef>
                <a:spcPts val="1500"/>
              </a:spcBef>
              <a:spcAft>
                <a:spcPts val="0"/>
              </a:spcAft>
              <a:buNone/>
            </a:pPr>
            <a:r>
              <a:rPr b="1" lang="en" sz="1800">
                <a:latin typeface="Roboto"/>
                <a:ea typeface="Roboto"/>
                <a:cs typeface="Roboto"/>
                <a:sym typeface="Roboto"/>
              </a:rPr>
              <a:t>/agent</a:t>
            </a:r>
            <a:endParaRPr b="1" sz="1800">
              <a:latin typeface="Roboto"/>
              <a:ea typeface="Roboto"/>
              <a:cs typeface="Roboto"/>
              <a:sym typeface="Roboto"/>
            </a:endParaRPr>
          </a:p>
          <a:p>
            <a:pPr indent="0" lvl="0" marL="0" marR="0" rtl="0" algn="l">
              <a:lnSpc>
                <a:spcPct val="115000"/>
              </a:lnSpc>
              <a:spcBef>
                <a:spcPts val="1500"/>
              </a:spcBef>
              <a:spcAft>
                <a:spcPts val="0"/>
              </a:spcAft>
              <a:buNone/>
            </a:pPr>
            <a:r>
              <a:rPr b="1" lang="en" sz="1800">
                <a:latin typeface="Roboto"/>
                <a:ea typeface="Roboto"/>
                <a:cs typeface="Roboto"/>
                <a:sym typeface="Roboto"/>
              </a:rPr>
              <a:t>R</a:t>
            </a:r>
            <a:r>
              <a:rPr b="1" lang="en" sz="1800">
                <a:latin typeface="Roboto"/>
                <a:ea typeface="Roboto"/>
                <a:cs typeface="Roboto"/>
                <a:sym typeface="Roboto"/>
              </a:rPr>
              <a:t>andomly selects an agent to play with.</a:t>
            </a:r>
            <a:endParaRPr b="1" sz="1800">
              <a:latin typeface="Roboto"/>
              <a:ea typeface="Roboto"/>
              <a:cs typeface="Roboto"/>
              <a:sym typeface="Roboto"/>
            </a:endParaRPr>
          </a:p>
          <a:p>
            <a:pPr indent="0" lvl="0" marL="0" marR="0" rtl="0" algn="l">
              <a:lnSpc>
                <a:spcPct val="115000"/>
              </a:lnSpc>
              <a:spcBef>
                <a:spcPts val="1500"/>
              </a:spcBef>
              <a:spcAft>
                <a:spcPts val="1500"/>
              </a:spcAft>
              <a:buNone/>
            </a:pPr>
            <a:r>
              <a:rPr b="1" lang="en" sz="1800">
                <a:latin typeface="Roboto"/>
                <a:ea typeface="Roboto"/>
                <a:cs typeface="Roboto"/>
                <a:sym typeface="Roboto"/>
              </a:rPr>
              <a:t>Increasing the player's versatility and improving their gameplay</a:t>
            </a:r>
            <a:endParaRPr b="1" sz="1800">
              <a:solidFill>
                <a:srgbClr val="000000"/>
              </a:solidFill>
              <a:latin typeface="Roboto"/>
              <a:ea typeface="Roboto"/>
              <a:cs typeface="Roboto"/>
              <a:sym typeface="Roboto"/>
            </a:endParaRPr>
          </a:p>
        </p:txBody>
      </p:sp>
      <p:sp>
        <p:nvSpPr>
          <p:cNvPr id="532" name="Google Shape;532;p32"/>
          <p:cNvSpPr txBox="1"/>
          <p:nvPr>
            <p:ph type="title"/>
          </p:nvPr>
        </p:nvSpPr>
        <p:spPr>
          <a:xfrm>
            <a:off x="2960300" y="540250"/>
            <a:ext cx="5470800" cy="158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4800"/>
              <a:t>Command 1 - Agent </a:t>
            </a:r>
            <a:endParaRPr sz="4800"/>
          </a:p>
          <a:p>
            <a:pPr indent="0" lvl="0" marL="0" rtl="0" algn="r">
              <a:spcBef>
                <a:spcPts val="0"/>
              </a:spcBef>
              <a:spcAft>
                <a:spcPts val="0"/>
              </a:spcAft>
              <a:buNone/>
            </a:pPr>
            <a:r>
              <a:t/>
            </a:r>
            <a:endParaRPr sz="4800"/>
          </a:p>
        </p:txBody>
      </p:sp>
      <p:pic>
        <p:nvPicPr>
          <p:cNvPr id="533" name="Google Shape;533;p32"/>
          <p:cNvPicPr preferRelativeResize="0"/>
          <p:nvPr/>
        </p:nvPicPr>
        <p:blipFill rotWithShape="1">
          <a:blip r:embed="rId4">
            <a:alphaModFix/>
          </a:blip>
          <a:srcRect b="0" l="0" r="67705" t="0"/>
          <a:stretch/>
        </p:blipFill>
        <p:spPr>
          <a:xfrm>
            <a:off x="2014925" y="2474450"/>
            <a:ext cx="3520599" cy="990050"/>
          </a:xfrm>
          <a:prstGeom prst="rect">
            <a:avLst/>
          </a:prstGeom>
          <a:noFill/>
          <a:ln>
            <a:noFill/>
          </a:ln>
        </p:spPr>
      </p:pic>
      <p:pic>
        <p:nvPicPr>
          <p:cNvPr id="534" name="Google Shape;534;p32"/>
          <p:cNvPicPr preferRelativeResize="0"/>
          <p:nvPr/>
        </p:nvPicPr>
        <p:blipFill>
          <a:blip r:embed="rId5">
            <a:alphaModFix/>
          </a:blip>
          <a:stretch>
            <a:fillRect/>
          </a:stretch>
        </p:blipFill>
        <p:spPr>
          <a:xfrm>
            <a:off x="5870800" y="2927900"/>
            <a:ext cx="2560300" cy="1088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8" name="Shape 538"/>
        <p:cNvGrpSpPr/>
        <p:nvPr/>
      </p:nvGrpSpPr>
      <p:grpSpPr>
        <a:xfrm>
          <a:off x="0" y="0"/>
          <a:ext cx="0" cy="0"/>
          <a:chOff x="0" y="0"/>
          <a:chExt cx="0" cy="0"/>
        </a:xfrm>
      </p:grpSpPr>
      <p:sp>
        <p:nvSpPr>
          <p:cNvPr id="539" name="Google Shape;539;p33"/>
          <p:cNvSpPr txBox="1"/>
          <p:nvPr>
            <p:ph idx="1" type="subTitle"/>
          </p:nvPr>
        </p:nvSpPr>
        <p:spPr>
          <a:xfrm flipH="1">
            <a:off x="875400" y="3372625"/>
            <a:ext cx="6806100" cy="2106300"/>
          </a:xfrm>
          <a:prstGeom prst="rect">
            <a:avLst/>
          </a:prstGeom>
        </p:spPr>
        <p:txBody>
          <a:bodyPr anchorCtr="0" anchor="b" bIns="91425" lIns="91425" spcFirstLastPara="1" rIns="91425" wrap="square" tIns="91425">
            <a:noAutofit/>
          </a:bodyPr>
          <a:lstStyle/>
          <a:p>
            <a:pPr indent="0" lvl="0" marL="0" rtl="0" algn="l">
              <a:spcBef>
                <a:spcPts val="1500"/>
              </a:spcBef>
              <a:spcAft>
                <a:spcPts val="0"/>
              </a:spcAft>
              <a:buNone/>
            </a:pPr>
            <a:r>
              <a:rPr b="1" lang="en" sz="1600">
                <a:latin typeface="Roboto"/>
                <a:ea typeface="Roboto"/>
                <a:cs typeface="Roboto"/>
                <a:sym typeface="Roboto"/>
              </a:rPr>
              <a:t>/stratroulette </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Randomly selects a type of gameplay for the team to play with.</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Useful for players who want to add an extra challenge to their gameplay</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 </a:t>
            </a:r>
            <a:endParaRPr b="1" sz="1600">
              <a:latin typeface="Roboto"/>
              <a:ea typeface="Roboto"/>
              <a:cs typeface="Roboto"/>
              <a:sym typeface="Roboto"/>
            </a:endParaRPr>
          </a:p>
          <a:p>
            <a:pPr indent="0" lvl="0" marL="0" rtl="0" algn="l">
              <a:spcBef>
                <a:spcPts val="1500"/>
              </a:spcBef>
              <a:spcAft>
                <a:spcPts val="1500"/>
              </a:spcAft>
              <a:buNone/>
            </a:pPr>
            <a:r>
              <a:t/>
            </a:r>
            <a:endParaRPr sz="1600"/>
          </a:p>
        </p:txBody>
      </p:sp>
      <p:sp>
        <p:nvSpPr>
          <p:cNvPr id="540" name="Google Shape;540;p33"/>
          <p:cNvSpPr txBox="1"/>
          <p:nvPr>
            <p:ph type="title"/>
          </p:nvPr>
        </p:nvSpPr>
        <p:spPr>
          <a:xfrm>
            <a:off x="2960300" y="540250"/>
            <a:ext cx="5470800" cy="15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Command 2 - Strat Roulette</a:t>
            </a:r>
            <a:endParaRPr sz="4800"/>
          </a:p>
          <a:p>
            <a:pPr indent="0" lvl="0" marL="0" rtl="0" algn="r">
              <a:spcBef>
                <a:spcPts val="0"/>
              </a:spcBef>
              <a:spcAft>
                <a:spcPts val="0"/>
              </a:spcAft>
              <a:buNone/>
            </a:pPr>
            <a:r>
              <a:t/>
            </a:r>
            <a:endParaRPr sz="4800"/>
          </a:p>
        </p:txBody>
      </p:sp>
      <p:pic>
        <p:nvPicPr>
          <p:cNvPr id="541" name="Google Shape;541;p33"/>
          <p:cNvPicPr preferRelativeResize="0"/>
          <p:nvPr/>
        </p:nvPicPr>
        <p:blipFill rotWithShape="1">
          <a:blip r:embed="rId4">
            <a:alphaModFix/>
          </a:blip>
          <a:srcRect b="0" l="0" r="56014" t="0"/>
          <a:stretch/>
        </p:blipFill>
        <p:spPr>
          <a:xfrm>
            <a:off x="3121800" y="2355575"/>
            <a:ext cx="4873073" cy="1017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5" name="Shape 545"/>
        <p:cNvGrpSpPr/>
        <p:nvPr/>
      </p:nvGrpSpPr>
      <p:grpSpPr>
        <a:xfrm>
          <a:off x="0" y="0"/>
          <a:ext cx="0" cy="0"/>
          <a:chOff x="0" y="0"/>
          <a:chExt cx="0" cy="0"/>
        </a:xfrm>
      </p:grpSpPr>
      <p:sp>
        <p:nvSpPr>
          <p:cNvPr id="546" name="Google Shape;546;p34"/>
          <p:cNvSpPr txBox="1"/>
          <p:nvPr>
            <p:ph idx="1" type="subTitle"/>
          </p:nvPr>
        </p:nvSpPr>
        <p:spPr>
          <a:xfrm flipH="1">
            <a:off x="864450" y="2828000"/>
            <a:ext cx="6806100" cy="2106300"/>
          </a:xfrm>
          <a:prstGeom prst="rect">
            <a:avLst/>
          </a:prstGeom>
        </p:spPr>
        <p:txBody>
          <a:bodyPr anchorCtr="0" anchor="b" bIns="91425" lIns="91425" spcFirstLastPara="1" rIns="91425" wrap="square" tIns="91425">
            <a:noAutofit/>
          </a:bodyPr>
          <a:lstStyle/>
          <a:p>
            <a:pPr indent="0" lvl="0" marL="0" rtl="0" algn="l">
              <a:spcBef>
                <a:spcPts val="1500"/>
              </a:spcBef>
              <a:spcAft>
                <a:spcPts val="0"/>
              </a:spcAft>
              <a:buNone/>
            </a:pPr>
            <a:r>
              <a:rPr b="1" lang="en" sz="1500">
                <a:latin typeface="Roboto"/>
                <a:ea typeface="Roboto"/>
                <a:cs typeface="Roboto"/>
                <a:sym typeface="Roboto"/>
              </a:rPr>
              <a:t>/agent_tips</a:t>
            </a:r>
            <a:endParaRPr b="1" sz="1500">
              <a:latin typeface="Roboto"/>
              <a:ea typeface="Roboto"/>
              <a:cs typeface="Roboto"/>
              <a:sym typeface="Roboto"/>
            </a:endParaRPr>
          </a:p>
          <a:p>
            <a:pPr indent="0" lvl="0" marL="0" rtl="0" algn="l">
              <a:spcBef>
                <a:spcPts val="1500"/>
              </a:spcBef>
              <a:spcAft>
                <a:spcPts val="0"/>
              </a:spcAft>
              <a:buNone/>
            </a:pPr>
            <a:r>
              <a:rPr b="1" lang="en" sz="1500">
                <a:latin typeface="Roboto"/>
                <a:ea typeface="Roboto"/>
                <a:cs typeface="Roboto"/>
                <a:sym typeface="Roboto"/>
              </a:rPr>
              <a:t> provides players with tips and tricks for the agent they are playing with. </a:t>
            </a:r>
            <a:endParaRPr b="1" sz="1500">
              <a:latin typeface="Roboto"/>
              <a:ea typeface="Roboto"/>
              <a:cs typeface="Roboto"/>
              <a:sym typeface="Roboto"/>
            </a:endParaRPr>
          </a:p>
          <a:p>
            <a:pPr indent="0" lvl="0" marL="0" rtl="0" algn="l">
              <a:spcBef>
                <a:spcPts val="1500"/>
              </a:spcBef>
              <a:spcAft>
                <a:spcPts val="0"/>
              </a:spcAft>
              <a:buNone/>
            </a:pPr>
            <a:r>
              <a:rPr b="1" lang="en" sz="1500">
                <a:latin typeface="Roboto"/>
                <a:ea typeface="Roboto"/>
                <a:cs typeface="Roboto"/>
                <a:sym typeface="Roboto"/>
              </a:rPr>
              <a:t> useful for players who want to improve their gameplay with a specific agent. </a:t>
            </a:r>
            <a:endParaRPr b="1" sz="1500">
              <a:latin typeface="Roboto"/>
              <a:ea typeface="Roboto"/>
              <a:cs typeface="Roboto"/>
              <a:sym typeface="Roboto"/>
            </a:endParaRPr>
          </a:p>
          <a:p>
            <a:pPr indent="0" lvl="0" marL="0" rtl="0" algn="l">
              <a:spcBef>
                <a:spcPts val="1500"/>
              </a:spcBef>
              <a:spcAft>
                <a:spcPts val="0"/>
              </a:spcAft>
              <a:buNone/>
            </a:pPr>
            <a:r>
              <a:rPr b="1" lang="en" sz="1500">
                <a:latin typeface="Roboto"/>
                <a:ea typeface="Roboto"/>
                <a:cs typeface="Roboto"/>
                <a:sym typeface="Roboto"/>
              </a:rPr>
              <a:t>Here's a screenshot of the bot in action: [insert screenshot]. </a:t>
            </a:r>
            <a:endParaRPr b="1" sz="1500">
              <a:latin typeface="Roboto"/>
              <a:ea typeface="Roboto"/>
              <a:cs typeface="Roboto"/>
              <a:sym typeface="Roboto"/>
            </a:endParaRPr>
          </a:p>
          <a:p>
            <a:pPr indent="0" lvl="0" marL="0" rtl="0" algn="l">
              <a:spcBef>
                <a:spcPts val="1500"/>
              </a:spcBef>
              <a:spcAft>
                <a:spcPts val="1500"/>
              </a:spcAft>
              <a:buNone/>
            </a:pPr>
            <a:r>
              <a:rPr b="1" lang="en" sz="1500">
                <a:latin typeface="Roboto"/>
                <a:ea typeface="Roboto"/>
                <a:cs typeface="Roboto"/>
                <a:sym typeface="Roboto"/>
              </a:rPr>
              <a:t>benefits - improving the player's understanding of the agent and increasing their chances of winning.</a:t>
            </a:r>
            <a:endParaRPr b="1" sz="1700"/>
          </a:p>
        </p:txBody>
      </p:sp>
      <p:sp>
        <p:nvSpPr>
          <p:cNvPr id="547" name="Google Shape;547;p34"/>
          <p:cNvSpPr txBox="1"/>
          <p:nvPr>
            <p:ph type="title"/>
          </p:nvPr>
        </p:nvSpPr>
        <p:spPr>
          <a:xfrm>
            <a:off x="2074100" y="456825"/>
            <a:ext cx="6023400" cy="158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t>Command 3 - Agent Tips</a:t>
            </a:r>
            <a:endParaRPr sz="4800"/>
          </a:p>
          <a:p>
            <a:pPr indent="0" lvl="0" marL="0" rtl="0" algn="r">
              <a:spcBef>
                <a:spcPts val="0"/>
              </a:spcBef>
              <a:spcAft>
                <a:spcPts val="0"/>
              </a:spcAft>
              <a:buNone/>
            </a:pPr>
            <a:r>
              <a:t/>
            </a:r>
            <a:endParaRPr sz="4800"/>
          </a:p>
        </p:txBody>
      </p:sp>
      <p:pic>
        <p:nvPicPr>
          <p:cNvPr id="548" name="Google Shape;548;p34"/>
          <p:cNvPicPr preferRelativeResize="0"/>
          <p:nvPr/>
        </p:nvPicPr>
        <p:blipFill>
          <a:blip r:embed="rId4">
            <a:alphaModFix/>
          </a:blip>
          <a:stretch>
            <a:fillRect/>
          </a:stretch>
        </p:blipFill>
        <p:spPr>
          <a:xfrm>
            <a:off x="514350" y="1815800"/>
            <a:ext cx="7844674" cy="1012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2" name="Shape 552"/>
        <p:cNvGrpSpPr/>
        <p:nvPr/>
      </p:nvGrpSpPr>
      <p:grpSpPr>
        <a:xfrm>
          <a:off x="0" y="0"/>
          <a:ext cx="0" cy="0"/>
          <a:chOff x="0" y="0"/>
          <a:chExt cx="0" cy="0"/>
        </a:xfrm>
      </p:grpSpPr>
      <p:sp>
        <p:nvSpPr>
          <p:cNvPr id="553" name="Google Shape;553;p35"/>
          <p:cNvSpPr txBox="1"/>
          <p:nvPr>
            <p:ph idx="1" type="subTitle"/>
          </p:nvPr>
        </p:nvSpPr>
        <p:spPr>
          <a:xfrm flipH="1">
            <a:off x="838850" y="1713975"/>
            <a:ext cx="6806100" cy="2106300"/>
          </a:xfrm>
          <a:prstGeom prst="rect">
            <a:avLst/>
          </a:prstGeom>
        </p:spPr>
        <p:txBody>
          <a:bodyPr anchorCtr="0" anchor="b" bIns="91425" lIns="91425" spcFirstLastPara="1" rIns="91425" wrap="square" tIns="91425">
            <a:noAutofit/>
          </a:bodyPr>
          <a:lstStyle/>
          <a:p>
            <a:pPr indent="0" lvl="0" marL="0" rtl="0" algn="l">
              <a:spcBef>
                <a:spcPts val="1500"/>
              </a:spcBef>
              <a:spcAft>
                <a:spcPts val="0"/>
              </a:spcAft>
              <a:buNone/>
            </a:pPr>
            <a:r>
              <a:rPr b="1" lang="en" sz="1600">
                <a:latin typeface="Roboto"/>
                <a:ea typeface="Roboto"/>
                <a:cs typeface="Roboto"/>
                <a:sym typeface="Roboto"/>
              </a:rPr>
              <a:t>/maptips</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tips and tricks for the map they are playing on.</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useful for players who want to improve their gameplay on a specific map. </a:t>
            </a:r>
            <a:endParaRPr b="1" sz="1600">
              <a:latin typeface="Roboto"/>
              <a:ea typeface="Roboto"/>
              <a:cs typeface="Roboto"/>
              <a:sym typeface="Roboto"/>
            </a:endParaRPr>
          </a:p>
          <a:p>
            <a:pPr indent="0" lvl="0" marL="0" rtl="0" algn="l">
              <a:spcBef>
                <a:spcPts val="1500"/>
              </a:spcBef>
              <a:spcAft>
                <a:spcPts val="0"/>
              </a:spcAft>
              <a:buNone/>
            </a:pPr>
            <a:r>
              <a:rPr b="1" lang="en" sz="1600">
                <a:latin typeface="Roboto"/>
                <a:ea typeface="Roboto"/>
                <a:cs typeface="Roboto"/>
                <a:sym typeface="Roboto"/>
              </a:rPr>
              <a:t>Here's a screenshot of the bot in action: [insert screenshot]. </a:t>
            </a:r>
            <a:endParaRPr b="1" sz="1600">
              <a:latin typeface="Roboto"/>
              <a:ea typeface="Roboto"/>
              <a:cs typeface="Roboto"/>
              <a:sym typeface="Roboto"/>
            </a:endParaRPr>
          </a:p>
          <a:p>
            <a:pPr indent="0" lvl="0" marL="0" rtl="0" algn="l">
              <a:spcBef>
                <a:spcPts val="1500"/>
              </a:spcBef>
              <a:spcAft>
                <a:spcPts val="1500"/>
              </a:spcAft>
              <a:buNone/>
            </a:pPr>
            <a:r>
              <a:rPr b="1" lang="en" sz="1600">
                <a:latin typeface="Roboto"/>
                <a:ea typeface="Roboto"/>
                <a:cs typeface="Roboto"/>
                <a:sym typeface="Roboto"/>
              </a:rPr>
              <a:t>Benefits: improving the player's understanding of the map and increasing their chances of winning.</a:t>
            </a:r>
            <a:endParaRPr b="1" sz="1800"/>
          </a:p>
        </p:txBody>
      </p:sp>
      <p:sp>
        <p:nvSpPr>
          <p:cNvPr id="554" name="Google Shape;554;p35"/>
          <p:cNvSpPr txBox="1"/>
          <p:nvPr>
            <p:ph type="title"/>
          </p:nvPr>
        </p:nvSpPr>
        <p:spPr>
          <a:xfrm>
            <a:off x="2360525" y="130275"/>
            <a:ext cx="5470800" cy="158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t>Command 4 - Map Tips</a:t>
            </a:r>
            <a:endParaRPr sz="4800"/>
          </a:p>
          <a:p>
            <a:pPr indent="0" lvl="0" marL="0" rtl="0" algn="r">
              <a:spcBef>
                <a:spcPts val="0"/>
              </a:spcBef>
              <a:spcAft>
                <a:spcPts val="0"/>
              </a:spcAft>
              <a:buNone/>
            </a:pPr>
            <a:r>
              <a:t/>
            </a:r>
            <a:endParaRPr sz="4800"/>
          </a:p>
        </p:txBody>
      </p:sp>
      <p:pic>
        <p:nvPicPr>
          <p:cNvPr id="555" name="Google Shape;555;p35"/>
          <p:cNvPicPr preferRelativeResize="0"/>
          <p:nvPr/>
        </p:nvPicPr>
        <p:blipFill>
          <a:blip r:embed="rId4">
            <a:alphaModFix/>
          </a:blip>
          <a:stretch>
            <a:fillRect/>
          </a:stretch>
        </p:blipFill>
        <p:spPr>
          <a:xfrm>
            <a:off x="476225" y="3742300"/>
            <a:ext cx="8191549" cy="1055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9" name="Shape 559"/>
        <p:cNvGrpSpPr/>
        <p:nvPr/>
      </p:nvGrpSpPr>
      <p:grpSpPr>
        <a:xfrm>
          <a:off x="0" y="0"/>
          <a:ext cx="0" cy="0"/>
          <a:chOff x="0" y="0"/>
          <a:chExt cx="0" cy="0"/>
        </a:xfrm>
      </p:grpSpPr>
      <p:sp>
        <p:nvSpPr>
          <p:cNvPr id="560" name="Google Shape;560;p36"/>
          <p:cNvSpPr txBox="1"/>
          <p:nvPr>
            <p:ph idx="1" type="subTitle"/>
          </p:nvPr>
        </p:nvSpPr>
        <p:spPr>
          <a:xfrm flipH="1">
            <a:off x="515075" y="2884525"/>
            <a:ext cx="6806100" cy="2106300"/>
          </a:xfrm>
          <a:prstGeom prst="rect">
            <a:avLst/>
          </a:prstGeom>
        </p:spPr>
        <p:txBody>
          <a:bodyPr anchorCtr="0" anchor="b" bIns="91425" lIns="91425" spcFirstLastPara="1" rIns="91425" wrap="square" tIns="91425">
            <a:noAutofit/>
          </a:bodyPr>
          <a:lstStyle/>
          <a:p>
            <a:pPr indent="0" lvl="0" marL="0" rtl="0" algn="l">
              <a:spcBef>
                <a:spcPts val="1500"/>
              </a:spcBef>
              <a:spcAft>
                <a:spcPts val="0"/>
              </a:spcAft>
              <a:buNone/>
            </a:pPr>
            <a:r>
              <a:rPr b="1" lang="en">
                <a:latin typeface="Roboto"/>
                <a:ea typeface="Roboto"/>
                <a:cs typeface="Roboto"/>
                <a:sym typeface="Roboto"/>
              </a:rPr>
              <a:t>/shooting_tips</a:t>
            </a:r>
            <a:endParaRPr b="1">
              <a:latin typeface="Roboto"/>
              <a:ea typeface="Roboto"/>
              <a:cs typeface="Roboto"/>
              <a:sym typeface="Roboto"/>
            </a:endParaRPr>
          </a:p>
          <a:p>
            <a:pPr indent="0" lvl="0" marL="0" rtl="0" algn="l">
              <a:spcBef>
                <a:spcPts val="1500"/>
              </a:spcBef>
              <a:spcAft>
                <a:spcPts val="0"/>
              </a:spcAft>
              <a:buNone/>
            </a:pPr>
            <a:r>
              <a:rPr b="1" lang="en">
                <a:latin typeface="Roboto"/>
                <a:ea typeface="Roboto"/>
                <a:cs typeface="Roboto"/>
                <a:sym typeface="Roboto"/>
              </a:rPr>
              <a:t>tips and tricks for improving their aim, shooting, and headshot percentage. </a:t>
            </a:r>
            <a:endParaRPr b="1">
              <a:latin typeface="Roboto"/>
              <a:ea typeface="Roboto"/>
              <a:cs typeface="Roboto"/>
              <a:sym typeface="Roboto"/>
            </a:endParaRPr>
          </a:p>
          <a:p>
            <a:pPr indent="0" lvl="0" marL="0" rtl="0" algn="l">
              <a:spcBef>
                <a:spcPts val="1500"/>
              </a:spcBef>
              <a:spcAft>
                <a:spcPts val="0"/>
              </a:spcAft>
              <a:buNone/>
            </a:pPr>
            <a:r>
              <a:rPr b="1" lang="en">
                <a:latin typeface="Roboto"/>
                <a:ea typeface="Roboto"/>
                <a:cs typeface="Roboto"/>
                <a:sym typeface="Roboto"/>
              </a:rPr>
              <a:t>useful for players who want to improve their aim and overall gameplay.</a:t>
            </a:r>
            <a:endParaRPr b="1">
              <a:latin typeface="Roboto"/>
              <a:ea typeface="Roboto"/>
              <a:cs typeface="Roboto"/>
              <a:sym typeface="Roboto"/>
            </a:endParaRPr>
          </a:p>
          <a:p>
            <a:pPr indent="0" lvl="0" marL="0" rtl="0" algn="l">
              <a:spcBef>
                <a:spcPts val="1500"/>
              </a:spcBef>
              <a:spcAft>
                <a:spcPts val="0"/>
              </a:spcAft>
              <a:buNone/>
            </a:pPr>
            <a:r>
              <a:rPr b="1" lang="en">
                <a:latin typeface="Roboto"/>
                <a:ea typeface="Roboto"/>
                <a:cs typeface="Roboto"/>
                <a:sym typeface="Roboto"/>
              </a:rPr>
              <a:t>Here's a screenshot of the bot in action: [insert screenshot].</a:t>
            </a:r>
            <a:endParaRPr b="1">
              <a:latin typeface="Roboto"/>
              <a:ea typeface="Roboto"/>
              <a:cs typeface="Roboto"/>
              <a:sym typeface="Roboto"/>
            </a:endParaRPr>
          </a:p>
          <a:p>
            <a:pPr indent="0" lvl="0" marL="0" rtl="0" algn="l">
              <a:spcBef>
                <a:spcPts val="1500"/>
              </a:spcBef>
              <a:spcAft>
                <a:spcPts val="0"/>
              </a:spcAft>
              <a:buNone/>
            </a:pPr>
            <a:r>
              <a:rPr b="1" lang="en">
                <a:latin typeface="Roboto"/>
                <a:ea typeface="Roboto"/>
                <a:cs typeface="Roboto"/>
                <a:sym typeface="Roboto"/>
              </a:rPr>
              <a:t>benefits - improve player's aim’s accuracy and increasing their chances of winning</a:t>
            </a:r>
            <a:r>
              <a:rPr lang="en" sz="1200">
                <a:latin typeface="Roboto"/>
                <a:ea typeface="Roboto"/>
                <a:cs typeface="Roboto"/>
                <a:sym typeface="Roboto"/>
              </a:rPr>
              <a:t>.</a:t>
            </a:r>
            <a:endParaRPr sz="1200">
              <a:solidFill>
                <a:srgbClr val="D1D5DB"/>
              </a:solidFill>
              <a:latin typeface="Roboto"/>
              <a:ea typeface="Roboto"/>
              <a:cs typeface="Roboto"/>
              <a:sym typeface="Roboto"/>
            </a:endParaRPr>
          </a:p>
          <a:p>
            <a:pPr indent="0" lvl="0" marL="0" rtl="0" algn="l">
              <a:spcBef>
                <a:spcPts val="1500"/>
              </a:spcBef>
              <a:spcAft>
                <a:spcPts val="0"/>
              </a:spcAft>
              <a:buNone/>
            </a:pPr>
            <a:r>
              <a:t/>
            </a:r>
            <a:endParaRPr/>
          </a:p>
        </p:txBody>
      </p:sp>
      <p:sp>
        <p:nvSpPr>
          <p:cNvPr id="561" name="Google Shape;561;p36"/>
          <p:cNvSpPr txBox="1"/>
          <p:nvPr>
            <p:ph type="title"/>
          </p:nvPr>
        </p:nvSpPr>
        <p:spPr>
          <a:xfrm>
            <a:off x="1392925" y="512450"/>
            <a:ext cx="6551700" cy="158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t>Command 5 - Shooting Tips</a:t>
            </a:r>
            <a:endParaRPr sz="4800"/>
          </a:p>
          <a:p>
            <a:pPr indent="0" lvl="0" marL="0" rtl="0" algn="r">
              <a:spcBef>
                <a:spcPts val="0"/>
              </a:spcBef>
              <a:spcAft>
                <a:spcPts val="0"/>
              </a:spcAft>
              <a:buNone/>
            </a:pPr>
            <a:r>
              <a:t/>
            </a:r>
            <a:endParaRPr sz="4800"/>
          </a:p>
        </p:txBody>
      </p:sp>
      <p:pic>
        <p:nvPicPr>
          <p:cNvPr id="562" name="Google Shape;562;p36"/>
          <p:cNvPicPr preferRelativeResize="0"/>
          <p:nvPr/>
        </p:nvPicPr>
        <p:blipFill rotWithShape="1">
          <a:blip r:embed="rId4">
            <a:alphaModFix/>
          </a:blip>
          <a:srcRect b="0" l="0" r="3362" t="0"/>
          <a:stretch/>
        </p:blipFill>
        <p:spPr>
          <a:xfrm>
            <a:off x="1862800" y="1662600"/>
            <a:ext cx="6708876" cy="1319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6" name="Shape 566"/>
        <p:cNvGrpSpPr/>
        <p:nvPr/>
      </p:nvGrpSpPr>
      <p:grpSpPr>
        <a:xfrm>
          <a:off x="0" y="0"/>
          <a:ext cx="0" cy="0"/>
          <a:chOff x="0" y="0"/>
          <a:chExt cx="0" cy="0"/>
        </a:xfrm>
      </p:grpSpPr>
      <p:sp>
        <p:nvSpPr>
          <p:cNvPr id="567" name="Google Shape;567;p3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Technologies Used</a:t>
            </a:r>
            <a:endParaRPr/>
          </a:p>
        </p:txBody>
      </p:sp>
      <p:sp>
        <p:nvSpPr>
          <p:cNvPr id="568" name="Google Shape;568;p37"/>
          <p:cNvSpPr txBox="1"/>
          <p:nvPr>
            <p:ph idx="1" type="body"/>
          </p:nvPr>
        </p:nvSpPr>
        <p:spPr>
          <a:xfrm>
            <a:off x="1223250" y="1597875"/>
            <a:ext cx="7030500" cy="25416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b="1" lang="en" sz="1700"/>
              <a:t>Discord bot commands written and run locally  in Python</a:t>
            </a:r>
            <a:endParaRPr b="1" sz="1700"/>
          </a:p>
          <a:p>
            <a:pPr indent="0" lvl="0" marL="0" rtl="0" algn="l">
              <a:spcBef>
                <a:spcPts val="1500"/>
              </a:spcBef>
              <a:spcAft>
                <a:spcPts val="0"/>
              </a:spcAft>
              <a:buNone/>
            </a:pPr>
            <a:r>
              <a:rPr b="1" lang="en" sz="1700"/>
              <a:t>Backend for discord bot </a:t>
            </a:r>
            <a:r>
              <a:rPr b="1" lang="en" sz="1700"/>
              <a:t>command</a:t>
            </a:r>
            <a:r>
              <a:rPr b="1" lang="en" sz="1700"/>
              <a:t> written and run on cloud(GCP) in Python -&gt;python code stored in git </a:t>
            </a:r>
            <a:endParaRPr b="1" sz="1700"/>
          </a:p>
          <a:p>
            <a:pPr indent="0" lvl="0" marL="0" rtl="0" algn="l">
              <a:spcBef>
                <a:spcPts val="1500"/>
              </a:spcBef>
              <a:spcAft>
                <a:spcPts val="0"/>
              </a:spcAft>
              <a:buNone/>
            </a:pPr>
            <a:r>
              <a:rPr b="1" lang="en" sz="1700"/>
              <a:t>Data used for python backend -&gt; stored in -&gt; SQL databases-&gt; containing info like agent names, map name etc -&gt; in GCP</a:t>
            </a:r>
            <a:endParaRPr b="1" sz="1700"/>
          </a:p>
          <a:p>
            <a:pPr indent="0" lvl="0" marL="0" rtl="0" algn="l">
              <a:spcBef>
                <a:spcPts val="1500"/>
              </a:spcBef>
              <a:spcAft>
                <a:spcPts val="0"/>
              </a:spcAft>
              <a:buNone/>
            </a:pPr>
            <a:r>
              <a:rPr b="1" lang="en" sz="1700"/>
              <a:t>Flask -&gt; used to tie Discord to Backend Python code to make it global</a:t>
            </a:r>
            <a:endParaRPr b="1" sz="1700"/>
          </a:p>
          <a:p>
            <a:pPr indent="0" lvl="0" marL="0" rtl="0" algn="l">
              <a:spcBef>
                <a:spcPts val="1500"/>
              </a:spcBef>
              <a:spcAft>
                <a:spcPts val="0"/>
              </a:spcAft>
              <a:buNone/>
            </a:pPr>
            <a:r>
              <a:rPr b="1" lang="en" sz="1700"/>
              <a:t>Deploy app to GCP -&gt; using Cloud Engine</a:t>
            </a:r>
            <a:endParaRPr b="1" sz="1700"/>
          </a:p>
          <a:p>
            <a:pPr indent="0" lvl="0" marL="0" rtl="0" algn="l">
              <a:spcBef>
                <a:spcPts val="1500"/>
              </a:spcBef>
              <a:spcAft>
                <a:spcPts val="0"/>
              </a:spcAft>
              <a:buNone/>
            </a:pPr>
            <a:r>
              <a:t/>
            </a:r>
            <a:endParaRPr/>
          </a:p>
          <a:p>
            <a:pPr indent="0" lvl="0" marL="0" rtl="0" algn="l">
              <a:spcBef>
                <a:spcPts val="1500"/>
              </a:spcBef>
              <a:spcAft>
                <a:spcPts val="15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38"/>
          <p:cNvSpPr txBox="1"/>
          <p:nvPr>
            <p:ph type="title"/>
          </p:nvPr>
        </p:nvSpPr>
        <p:spPr>
          <a:xfrm>
            <a:off x="4728125" y="2282925"/>
            <a:ext cx="70305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Q&amp;A</a:t>
            </a:r>
            <a:endParaRPr/>
          </a:p>
        </p:txBody>
      </p:sp>
      <p:pic>
        <p:nvPicPr>
          <p:cNvPr id="574" name="Google Shape;574;p38"/>
          <p:cNvPicPr preferRelativeResize="0"/>
          <p:nvPr/>
        </p:nvPicPr>
        <p:blipFill>
          <a:blip r:embed="rId3">
            <a:alphaModFix/>
          </a:blip>
          <a:stretch>
            <a:fillRect/>
          </a:stretch>
        </p:blipFill>
        <p:spPr>
          <a:xfrm>
            <a:off x="150200" y="178250"/>
            <a:ext cx="4493251" cy="4787001"/>
          </a:xfrm>
          <a:prstGeom prst="rect">
            <a:avLst/>
          </a:prstGeom>
          <a:noFill/>
          <a:ln>
            <a:noFill/>
          </a:ln>
        </p:spPr>
      </p:pic>
      <p:pic>
        <p:nvPicPr>
          <p:cNvPr id="575" name="Google Shape;575;p38"/>
          <p:cNvPicPr preferRelativeResize="0"/>
          <p:nvPr/>
        </p:nvPicPr>
        <p:blipFill>
          <a:blip r:embed="rId4">
            <a:alphaModFix/>
          </a:blip>
          <a:stretch>
            <a:fillRect/>
          </a:stretch>
        </p:blipFill>
        <p:spPr>
          <a:xfrm>
            <a:off x="5822876" y="1244800"/>
            <a:ext cx="3096599" cy="3075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ek Pride Day by Slidesgo">
  <a:themeElements>
    <a:clrScheme name="Simple Light">
      <a:dk1>
        <a:srgbClr val="6E3DCF"/>
      </a:dk1>
      <a:lt1>
        <a:srgbClr val="2EE6C4"/>
      </a:lt1>
      <a:dk2>
        <a:srgbClr val="FF0098"/>
      </a:dk2>
      <a:lt2>
        <a:srgbClr val="2D0066"/>
      </a:lt2>
      <a:accent1>
        <a:srgbClr val="20124D"/>
      </a:accent1>
      <a:accent2>
        <a:srgbClr val="FFFFFF"/>
      </a:accent2>
      <a:accent3>
        <a:srgbClr val="20124D"/>
      </a:accent3>
      <a:accent4>
        <a:srgbClr val="6E3DCF"/>
      </a:accent4>
      <a:accent5>
        <a:srgbClr val="2EE6C4"/>
      </a:accent5>
      <a:accent6>
        <a:srgbClr val="FF009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